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73" r:id="rId5"/>
    <p:sldId id="265" r:id="rId6"/>
    <p:sldId id="267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dico-ictstandards.eu/event-topics/iot/iot-7th-onem2m-interoperability" TargetMode="External"/><Relationship Id="rId2" Type="http://schemas.openxmlformats.org/officeDocument/2006/relationships/hyperlink" Target="https://www.etsi.org/events/upcoming-events/1709-onem2m-interop-7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oneM2M </a:t>
            </a:r>
            <a:r>
              <a:rPr lang="en-US" dirty="0">
                <a:solidFill>
                  <a:srgbClr val="FF0000"/>
                </a:solidFill>
              </a:rPr>
              <a:t>Remote</a:t>
            </a:r>
            <a:r>
              <a:rPr lang="en-US" dirty="0"/>
              <a:t> 7</a:t>
            </a:r>
            <a:r>
              <a:rPr lang="en-US" baseline="30000" dirty="0"/>
              <a:t>th</a:t>
            </a:r>
            <a:r>
              <a:rPr lang="en-US" dirty="0"/>
              <a:t> Interop Event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1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/>
              <a:t>Keebum Kim, TTA, </a:t>
            </a:r>
            <a:r>
              <a:rPr lang="en-US" dirty="0"/>
              <a:t>k</a:t>
            </a:r>
            <a:r>
              <a:rPr lang="pl-PL" dirty="0"/>
              <a:t>eebum.kim@tta.or.kr </a:t>
            </a:r>
            <a:endParaRPr lang="en-US" dirty="0"/>
          </a:p>
          <a:p>
            <a:r>
              <a:rPr lang="fi-FI" dirty="0"/>
              <a:t>Laurent Velez, ETSI, laurent.velez@etsi.org</a:t>
            </a:r>
          </a:p>
          <a:p>
            <a:r>
              <a:rPr lang="en-US" dirty="0"/>
              <a:t>Meeting Date: </a:t>
            </a:r>
            <a:r>
              <a:rPr lang="en-US" altLang="ko-KR" dirty="0"/>
              <a:t>TP 46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208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Basic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oneM2M 7</a:t>
            </a:r>
            <a:r>
              <a:rPr lang="fr-FR" baseline="30000" dirty="0"/>
              <a:t>th</a:t>
            </a:r>
            <a:r>
              <a:rPr lang="fr-FR" dirty="0"/>
              <a:t> </a:t>
            </a:r>
            <a:r>
              <a:rPr lang="fr-FR" dirty="0" err="1">
                <a:solidFill>
                  <a:srgbClr val="FF0000"/>
                </a:solidFill>
              </a:rPr>
              <a:t>Remote</a:t>
            </a:r>
            <a:r>
              <a:rPr lang="fr-FR" dirty="0"/>
              <a:t> </a:t>
            </a:r>
            <a:r>
              <a:rPr lang="fr-FR" dirty="0" err="1"/>
              <a:t>Interop</a:t>
            </a:r>
            <a:r>
              <a:rPr lang="fr-FR" dirty="0"/>
              <a:t> Event</a:t>
            </a:r>
          </a:p>
          <a:p>
            <a:pPr lvl="1"/>
            <a:r>
              <a:rPr lang="en-US" dirty="0"/>
              <a:t>Co-organized by TTA, ETSI and the Indico Project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Dates: From 16</a:t>
            </a:r>
            <a:r>
              <a:rPr lang="en-US" baseline="30000" dirty="0"/>
              <a:t>th</a:t>
            </a:r>
            <a:r>
              <a:rPr lang="en-US" dirty="0"/>
              <a:t> (Mon) to 27</a:t>
            </a:r>
            <a:r>
              <a:rPr lang="en-US" baseline="30000" dirty="0"/>
              <a:t>th</a:t>
            </a:r>
            <a:r>
              <a:rPr lang="en-US" dirty="0"/>
              <a:t> (Fri) Nov 2020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Initially planned in Korea, we decided to run a Virtual Interop event due to the </a:t>
            </a:r>
            <a:r>
              <a:rPr lang="en-US" dirty="0" err="1"/>
              <a:t>covid</a:t>
            </a:r>
            <a:r>
              <a:rPr lang="en-US" dirty="0"/>
              <a:t> crisis.</a:t>
            </a:r>
          </a:p>
          <a:p>
            <a:pPr lvl="1"/>
            <a:endParaRPr lang="en-US" dirty="0"/>
          </a:p>
          <a:p>
            <a:pPr marL="228600" lvl="1">
              <a:spcBef>
                <a:spcPts val="1000"/>
              </a:spcBef>
            </a:pPr>
            <a:r>
              <a:rPr lang="en-US" sz="2800" dirty="0"/>
              <a:t>Registration is open !!!</a:t>
            </a:r>
          </a:p>
          <a:p>
            <a:pPr marL="685800" lvl="2">
              <a:spcBef>
                <a:spcPts val="1000"/>
              </a:spcBef>
            </a:pPr>
            <a:r>
              <a:rPr lang="en-US" sz="1800" dirty="0">
                <a:hlinkClick r:id="rId2"/>
              </a:rPr>
              <a:t>https://www.etsi.org/events/upcoming-events/1709-onem2m-interop-7</a:t>
            </a:r>
            <a:endParaRPr lang="en-US" sz="1800" dirty="0"/>
          </a:p>
          <a:p>
            <a:pPr marL="685800" lvl="2">
              <a:spcBef>
                <a:spcPts val="1000"/>
              </a:spcBef>
            </a:pPr>
            <a:r>
              <a:rPr lang="en-US" sz="18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https://www.indico-ictstandards.eu/event-topics/iot/iot-7th-onem2m-interoperability</a:t>
            </a:r>
            <a:endParaRPr lang="en-US" sz="1800" dirty="0"/>
          </a:p>
          <a:p>
            <a:pPr lvl="1"/>
            <a:endParaRPr lang="en-US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291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Detail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fr-FR" dirty="0"/>
              <a:t>Purpose</a:t>
            </a:r>
          </a:p>
          <a:p>
            <a:pPr lvl="1"/>
            <a:r>
              <a:rPr lang="en-US" dirty="0"/>
              <a:t>To validate the oneM2M standards in order to eliminate ambiguities and potential issues.</a:t>
            </a:r>
            <a:endParaRPr lang="fr-FR" dirty="0"/>
          </a:p>
          <a:p>
            <a:pPr lvl="1"/>
            <a:r>
              <a:rPr lang="en-US" dirty="0"/>
              <a:t>To test interoperability between implementations from different companies.</a:t>
            </a:r>
          </a:p>
          <a:p>
            <a:pPr lvl="1"/>
            <a:r>
              <a:rPr lang="en-US" dirty="0"/>
              <a:t>To provide conformance testing to verify the existing TTCN-3 test scripts as well as to debug participants’ implementations.</a:t>
            </a:r>
          </a:p>
          <a:p>
            <a:endParaRPr lang="en-US" dirty="0"/>
          </a:p>
          <a:p>
            <a:r>
              <a:rPr lang="en-US" dirty="0"/>
              <a:t>Organization</a:t>
            </a:r>
          </a:p>
          <a:p>
            <a:pPr lvl="1"/>
            <a:r>
              <a:rPr lang="en-US" dirty="0"/>
              <a:t>Free of charge for participation.</a:t>
            </a:r>
          </a:p>
          <a:p>
            <a:pPr lvl="1"/>
            <a:r>
              <a:rPr lang="en-US" dirty="0"/>
              <a:t>The company test results are confidential, participants will need to sign the Non-Disclosure Agreement (NDA).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342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Testing</a:t>
            </a:r>
            <a:r>
              <a:rPr lang="fr-FR" dirty="0"/>
              <a:t> Scope -  </a:t>
            </a:r>
            <a:r>
              <a:rPr lang="fr-FR" dirty="0" err="1"/>
              <a:t>Interop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/>
          </a:bodyPr>
          <a:lstStyle/>
          <a:p>
            <a:pPr lvl="1"/>
            <a:r>
              <a:rPr lang="en-US" dirty="0"/>
              <a:t>Release 2 and Release 3 will be addressed: TS-0001 &amp; TS-0004 &amp; Bindings baselines from TP#47.</a:t>
            </a:r>
          </a:p>
          <a:p>
            <a:pPr lvl="1"/>
            <a:endParaRPr lang="fr-FR" dirty="0"/>
          </a:p>
          <a:p>
            <a:pPr lvl="1"/>
            <a:r>
              <a:rPr lang="en-US" dirty="0"/>
              <a:t>TS-0013: Interoperability testing over HTTP/</a:t>
            </a:r>
            <a:r>
              <a:rPr lang="en-US" dirty="0" err="1"/>
              <a:t>CoAP</a:t>
            </a:r>
            <a:r>
              <a:rPr lang="en-US" dirty="0"/>
              <a:t>/MQTT/</a:t>
            </a:r>
            <a:r>
              <a:rPr lang="en-US" dirty="0" err="1"/>
              <a:t>websocket</a:t>
            </a:r>
            <a:r>
              <a:rPr lang="en-US" dirty="0"/>
              <a:t>. ( 140 tests in TS-0013 V3.0.0)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New tests are intended to be written by the event date.</a:t>
            </a:r>
          </a:p>
          <a:p>
            <a:pPr lvl="1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177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err="1"/>
              <a:t>Testing</a:t>
            </a:r>
            <a:r>
              <a:rPr lang="fr-FR" dirty="0"/>
              <a:t> Scope -  </a:t>
            </a:r>
            <a:r>
              <a:rPr lang="fr-FR" dirty="0" err="1"/>
              <a:t>Conformance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 fontScale="62500" lnSpcReduction="20000"/>
          </a:bodyPr>
          <a:lstStyle/>
          <a:p>
            <a:pPr marL="228600" lvl="1">
              <a:spcBef>
                <a:spcPts val="1000"/>
              </a:spcBef>
            </a:pPr>
            <a:r>
              <a:rPr lang="en-US" sz="2800" dirty="0"/>
              <a:t>Conformance sessions will be operated in parallel of Interoperability testing sessions.</a:t>
            </a:r>
          </a:p>
          <a:p>
            <a:pPr lvl="1"/>
            <a:r>
              <a:rPr lang="en-US" dirty="0"/>
              <a:t>To Validate Test Purpose, TTCN-3 (oneM2M ATS).</a:t>
            </a:r>
          </a:p>
          <a:p>
            <a:pPr lvl="1"/>
            <a:r>
              <a:rPr lang="en-US" dirty="0"/>
              <a:t>To Run Conformance Test on participants’ implementations for debugging . It is not a certification.</a:t>
            </a:r>
          </a:p>
          <a:p>
            <a:pPr lvl="1"/>
            <a:endParaRPr lang="fr-FR" dirty="0"/>
          </a:p>
          <a:p>
            <a:r>
              <a:rPr lang="en-US" dirty="0"/>
              <a:t>TS-0019 &amp; TS-0018 &amp; TS-0025: Conformance testing.</a:t>
            </a:r>
          </a:p>
          <a:p>
            <a:endParaRPr lang="fr-FR" dirty="0"/>
          </a:p>
          <a:p>
            <a:r>
              <a:rPr lang="fr-FR" dirty="0"/>
              <a:t>New </a:t>
            </a:r>
            <a:r>
              <a:rPr lang="fr-FR" dirty="0" err="1"/>
              <a:t>Conformance</a:t>
            </a:r>
            <a:r>
              <a:rPr lang="fr-FR" dirty="0"/>
              <a:t> Test Cases</a:t>
            </a:r>
          </a:p>
          <a:p>
            <a:pPr marL="0" indent="0">
              <a:buNone/>
            </a:pPr>
            <a:r>
              <a:rPr lang="en-GB" dirty="0"/>
              <a:t>New features that are intended to be added to the Conformance test suite ATS:</a:t>
            </a:r>
          </a:p>
          <a:p>
            <a:pPr lvl="1"/>
            <a:r>
              <a:rPr lang="en-GB" dirty="0"/>
              <a:t>Announcement</a:t>
            </a:r>
          </a:p>
          <a:p>
            <a:pPr lvl="1"/>
            <a:r>
              <a:rPr lang="fr-FR" dirty="0" err="1"/>
              <a:t>Retargeting</a:t>
            </a:r>
            <a:endParaRPr lang="fr-FR" dirty="0"/>
          </a:p>
          <a:p>
            <a:pPr lvl="1"/>
            <a:r>
              <a:rPr lang="fr-FR" dirty="0"/>
              <a:t>Long Polling</a:t>
            </a:r>
          </a:p>
          <a:p>
            <a:pPr lvl="1"/>
            <a:r>
              <a:rPr lang="fr-FR" dirty="0"/>
              <a:t>Non-</a:t>
            </a:r>
            <a:r>
              <a:rPr lang="fr-FR" dirty="0" err="1"/>
              <a:t>blocking</a:t>
            </a:r>
            <a:endParaRPr lang="fr-FR" dirty="0"/>
          </a:p>
          <a:p>
            <a:pPr lvl="1"/>
            <a:r>
              <a:rPr lang="fr-FR" dirty="0"/>
              <a:t>Group</a:t>
            </a:r>
          </a:p>
          <a:p>
            <a:pPr lvl="1"/>
            <a:r>
              <a:rPr lang="fr-FR" dirty="0" err="1"/>
              <a:t>Dynamic</a:t>
            </a:r>
            <a:r>
              <a:rPr lang="fr-FR" dirty="0"/>
              <a:t> </a:t>
            </a:r>
            <a:r>
              <a:rPr lang="fr-FR" dirty="0" err="1"/>
              <a:t>Authorization</a:t>
            </a:r>
            <a:r>
              <a:rPr lang="fr-FR" dirty="0"/>
              <a:t> </a:t>
            </a:r>
          </a:p>
          <a:p>
            <a:pPr lvl="1"/>
            <a:r>
              <a:rPr lang="fr-FR" dirty="0"/>
              <a:t>Etc…</a:t>
            </a:r>
          </a:p>
          <a:p>
            <a:pPr lvl="1"/>
            <a:endParaRPr lang="fr-FR" dirty="0"/>
          </a:p>
          <a:p>
            <a:pPr marL="0" indent="0">
              <a:buNone/>
            </a:pPr>
            <a:r>
              <a:rPr lang="en-GB" b="1" dirty="0"/>
              <a:t> </a:t>
            </a:r>
          </a:p>
          <a:p>
            <a:endParaRPr lang="en-GB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803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97FED-34A6-445D-BD14-19FFBC67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Remote</a:t>
            </a:r>
            <a:r>
              <a:rPr lang="fr-FR" dirty="0"/>
              <a:t> </a:t>
            </a:r>
            <a:r>
              <a:rPr lang="fr-FR" dirty="0" err="1"/>
              <a:t>testing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4E754F-B949-4C1E-8764-B4A6A642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3388474"/>
          </a:xfrm>
        </p:spPr>
        <p:txBody>
          <a:bodyPr>
            <a:normAutofit fontScale="62500" lnSpcReduction="20000"/>
          </a:bodyPr>
          <a:lstStyle/>
          <a:p>
            <a:r>
              <a:rPr lang="en-US" sz="3400" dirty="0"/>
              <a:t>For remote testing, we will use the infrastructure Hive TAP ( Test Automated Platform) of ETSI.  </a:t>
            </a:r>
          </a:p>
          <a:p>
            <a:endParaRPr lang="en-US" sz="3400" dirty="0"/>
          </a:p>
          <a:p>
            <a:r>
              <a:rPr lang="en-US" sz="3400" dirty="0"/>
              <a:t>All the participants are connected to the TAP (VPN) and the platform establishes test sessions according to the test schedule.</a:t>
            </a:r>
          </a:p>
          <a:p>
            <a:endParaRPr lang="en-US" sz="3400" dirty="0"/>
          </a:p>
          <a:p>
            <a:r>
              <a:rPr lang="en-US" sz="3400" dirty="0"/>
              <a:t>The organizer will take into account the time zone of the participants to propose appropriate and convenient test schedule ( normal working hours).</a:t>
            </a:r>
          </a:p>
          <a:p>
            <a:endParaRPr lang="en-US" sz="3400" dirty="0"/>
          </a:p>
          <a:p>
            <a:r>
              <a:rPr lang="en-US" sz="3400" dirty="0"/>
              <a:t>For making easy the communication with participants and sharing info, we think to use a dedicated Slack web in addition to the wiki.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9572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D2DB49F6-79CD-4AAB-9F04-DBDA52885B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Thank you!</a:t>
            </a:r>
            <a:endParaRPr lang="ko-KR" altLang="en-US" dirty="0"/>
          </a:p>
        </p:txBody>
      </p:sp>
      <p:sp>
        <p:nvSpPr>
          <p:cNvPr id="5" name="부제목 4">
            <a:extLst>
              <a:ext uri="{FF2B5EF4-FFF2-40B4-BE49-F238E27FC236}">
                <a16:creationId xmlns:a16="http://schemas.microsoft.com/office/drawing/2014/main" id="{DFCF3A85-A7EC-4F39-A140-6BBDC049A7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58831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425</Words>
  <Application>Microsoft Office PowerPoint</Application>
  <PresentationFormat>Widescreen</PresentationFormat>
  <Paragraphs>63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Myriad Pro</vt:lpstr>
      <vt:lpstr>Myriad Pro Light</vt:lpstr>
      <vt:lpstr>Office Theme</vt:lpstr>
      <vt:lpstr>oneM2M Remote 7th Interop Event</vt:lpstr>
      <vt:lpstr>Basic Information</vt:lpstr>
      <vt:lpstr>Detail Information</vt:lpstr>
      <vt:lpstr>Testing Scope -  Interop</vt:lpstr>
      <vt:lpstr>Testing Scope -  Conformance</vt:lpstr>
      <vt:lpstr>Remote testing</vt:lpstr>
      <vt:lpstr>Thank you!</vt:lpstr>
    </vt:vector>
  </TitlesOfParts>
  <Company>iconectiv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Laurent Velez</cp:lastModifiedBy>
  <cp:revision>47</cp:revision>
  <dcterms:created xsi:type="dcterms:W3CDTF">2017-09-21T15:46:31Z</dcterms:created>
  <dcterms:modified xsi:type="dcterms:W3CDTF">2020-07-22T13:45:34Z</dcterms:modified>
</cp:coreProperties>
</file>