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8" y="1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TP47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2020-09-28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TP46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TP47 opening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30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TP#46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2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16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TP44 – Q1 2020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2020 : done!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2466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TP46 closing in ADM-0001-Work Program Management v46.1.0.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TP47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820" y="2642301"/>
            <a:ext cx="11260159" cy="155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TP47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04" y="3071123"/>
            <a:ext cx="11236476" cy="71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2 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0477"/>
            <a:ext cx="10312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</a:t>
            </a:r>
            <a:r>
              <a:rPr lang="en-US" altLang="zh-CN" sz="2400" dirty="0">
                <a:solidFill>
                  <a:schemeClr val="accent1"/>
                </a:solidFill>
              </a:rPr>
              <a:t>: consider update the WID milestone</a:t>
            </a:r>
            <a:r>
              <a:rPr lang="en-US" altLang="zh-CN" sz="2400" dirty="0" smtClean="0">
                <a:solidFill>
                  <a:schemeClr val="accent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WI-0091: </a:t>
            </a:r>
            <a:r>
              <a:rPr lang="en-US" altLang="ko-KR" dirty="0" smtClean="0">
                <a:solidFill>
                  <a:schemeClr val="accent1"/>
                </a:solidFill>
              </a:rPr>
              <a:t>TR-59 – TP#43 </a:t>
            </a:r>
            <a:r>
              <a:rPr lang="en-US" altLang="ko-K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?</a:t>
            </a:r>
            <a:endParaRPr lang="en-US" altLang="zh-CN" dirty="0" smtClean="0">
              <a:solidFill>
                <a:schemeClr val="accent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WI-0093: TR-60 – TP#43 </a:t>
            </a:r>
            <a:r>
              <a:rPr lang="en-US" altLang="zh-CN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 ?</a:t>
            </a:r>
            <a:endParaRPr lang="en-US" altLang="zh-CN" dirty="0" smtClean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138" y="2938692"/>
            <a:ext cx="11081978" cy="97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</a:t>
            </a:r>
            <a:r>
              <a:rPr lang="en-US" altLang="zh-CN" dirty="0"/>
              <a:t>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8294568" y="1312654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502</Words>
  <Application>Microsoft Office PowerPoint</Application>
  <PresentationFormat>와이드스크린</PresentationFormat>
  <Paragraphs>110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9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Wingdings</vt:lpstr>
      <vt:lpstr>Office Theme</vt:lpstr>
      <vt:lpstr>WPM status report TP47 opening</vt:lpstr>
      <vt:lpstr>WPM Status at TP46 closing</vt:lpstr>
      <vt:lpstr>TP47 opening - WI Snapshot</vt:lpstr>
      <vt:lpstr>30 active WIs*</vt:lpstr>
      <vt:lpstr>Freeze at TP47</vt:lpstr>
      <vt:lpstr>Approval at TP47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205</cp:revision>
  <cp:lastPrinted>2020-04-20T12:01:53Z</cp:lastPrinted>
  <dcterms:created xsi:type="dcterms:W3CDTF">2017-09-21T15:46:31Z</dcterms:created>
  <dcterms:modified xsi:type="dcterms:W3CDTF">2020-09-28T12:35:21Z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