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4" r:id="rId5"/>
    <p:sldId id="275" r:id="rId6"/>
    <p:sldId id="271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85" d="100"/>
          <a:sy n="85" d="100"/>
        </p:scale>
        <p:origin x="68" y="1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tackoverflow.com/questions/tagged/onem2m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TDE47</a:t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</a:t>
            </a:r>
            <a:r>
              <a:rPr lang="en-US" dirty="0" smtClean="0"/>
              <a:t>2020-09-28 </a:t>
            </a:r>
            <a:r>
              <a:rPr lang="en-US" dirty="0" smtClean="0"/>
              <a:t>to </a:t>
            </a:r>
            <a:r>
              <a:rPr lang="en-US" dirty="0" smtClean="0"/>
              <a:t>2020-10-23</a:t>
            </a:r>
            <a:endParaRPr lang="en-US" dirty="0" smtClean="0"/>
          </a:p>
          <a:p>
            <a:pPr algn="l"/>
            <a:r>
              <a:rPr lang="en-US" dirty="0" smtClean="0"/>
              <a:t>Doc</a:t>
            </a:r>
            <a:r>
              <a:rPr lang="en-US" smtClean="0"/>
              <a:t>#: </a:t>
            </a:r>
            <a:r>
              <a:rPr lang="en-US" smtClean="0"/>
              <a:t>TP-2020-0108R02-WG3_TDE_Report_to_TP47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47 (8 CRs, 3 inputs)</a:t>
            </a:r>
            <a:endParaRPr lang="en-US" altLang="ko-KR" dirty="0"/>
          </a:p>
          <a:p>
            <a:pPr lvl="1"/>
            <a:r>
              <a:rPr lang="en-US" altLang="ko-KR" dirty="0" smtClean="0"/>
              <a:t>Handling 8 CRs and 2 baselines to develop test specs (TS-0013 Rel-3)</a:t>
            </a:r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5000516"/>
              </p:ext>
            </p:extLst>
          </p:nvPr>
        </p:nvGraphicFramePr>
        <p:xfrm>
          <a:off x="817516" y="3778429"/>
          <a:ext cx="10622694" cy="195072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TP#46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WI-0097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WI-0103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guide Release</a:t>
                      </a:r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WI approved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7"/>
            <a:ext cx="11499164" cy="508327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Working </a:t>
            </a:r>
            <a:r>
              <a:rPr lang="en-US" altLang="ko-KR" dirty="0"/>
              <a:t>on developing </a:t>
            </a:r>
            <a:r>
              <a:rPr lang="en-US" altLang="ko-KR" dirty="0" smtClean="0"/>
              <a:t>Rel-3 </a:t>
            </a:r>
            <a:r>
              <a:rPr lang="en-US" altLang="ko-KR" dirty="0"/>
              <a:t>Testing </a:t>
            </a:r>
            <a:r>
              <a:rPr lang="en-US" altLang="ko-KR" dirty="0" smtClean="0"/>
              <a:t>specs: </a:t>
            </a:r>
            <a:endParaRPr lang="en-US" altLang="ko-KR" dirty="0"/>
          </a:p>
          <a:p>
            <a:pPr lvl="1"/>
            <a:r>
              <a:rPr lang="en-US" altLang="ko-KR" dirty="0" smtClean="0"/>
              <a:t>New baseline(v3.5.0) of TS-0013 Interoperability test</a:t>
            </a:r>
          </a:p>
          <a:p>
            <a:pPr lvl="1"/>
            <a:r>
              <a:rPr lang="en-US" altLang="ko-KR" dirty="0" smtClean="0"/>
              <a:t>10 inputs and CRs are handled</a:t>
            </a: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Activities on developers outreach</a:t>
            </a:r>
          </a:p>
          <a:p>
            <a:pPr lvl="1"/>
            <a:r>
              <a:rPr lang="en-GB" altLang="ko-KR" dirty="0" smtClean="0"/>
              <a:t>Consider </a:t>
            </a:r>
            <a:r>
              <a:rPr lang="en-GB" altLang="ko-KR" dirty="0" err="1" smtClean="0"/>
              <a:t>JupyterNote</a:t>
            </a:r>
            <a:r>
              <a:rPr lang="en-GB" altLang="ko-KR" dirty="0" smtClean="0"/>
              <a:t> and </a:t>
            </a:r>
            <a:r>
              <a:rPr lang="en-GB" altLang="ko-KR" dirty="0" err="1" smtClean="0"/>
              <a:t>stackOverflow</a:t>
            </a:r>
            <a:r>
              <a:rPr lang="en-GB" altLang="ko-KR" dirty="0" smtClean="0"/>
              <a:t> (Thanks Andreas!)</a:t>
            </a:r>
          </a:p>
          <a:p>
            <a:pPr lvl="1"/>
            <a:r>
              <a:rPr lang="en-US" altLang="ko-KR" dirty="0" smtClean="0"/>
              <a:t>Consider Interop2020 Event</a:t>
            </a:r>
            <a:endParaRPr lang="en-GB" altLang="ko-KR" dirty="0" smtClean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59F30-8F9C-459D-9C82-6CEE1D982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oneM2M@StackOverflow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Status </a:t>
            </a:r>
            <a:r>
              <a:rPr lang="de-DE" dirty="0" err="1"/>
              <a:t>October</a:t>
            </a:r>
            <a:r>
              <a:rPr lang="de-DE" dirty="0"/>
              <a:t>, 2020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9DBE73D-1AB1-4BF5-9419-606C997EA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5" y="1493919"/>
            <a:ext cx="11466779" cy="4857454"/>
          </a:xfrm>
        </p:spPr>
        <p:txBody>
          <a:bodyPr>
            <a:normAutofit/>
          </a:bodyPr>
          <a:lstStyle/>
          <a:p>
            <a:r>
              <a:rPr lang="de-DE" dirty="0"/>
              <a:t>Tag – Info : </a:t>
            </a:r>
            <a:r>
              <a:rPr lang="de-DE" dirty="0">
                <a:hlinkClick r:id="rId2"/>
              </a:rPr>
              <a:t>https://stackoverflow.com/questions/tagged/onem2m</a:t>
            </a:r>
            <a:r>
              <a:rPr lang="de-DE" dirty="0"/>
              <a:t> </a:t>
            </a:r>
          </a:p>
          <a:p>
            <a:r>
              <a:rPr lang="de-DE" dirty="0"/>
              <a:t>Overall </a:t>
            </a:r>
            <a:r>
              <a:rPr lang="de-DE" dirty="0">
                <a:solidFill>
                  <a:srgbClr val="C00000"/>
                </a:solidFill>
              </a:rPr>
              <a:t>44</a:t>
            </a:r>
            <a:r>
              <a:rPr lang="de-DE" dirty="0"/>
              <a:t> (</a:t>
            </a:r>
            <a:r>
              <a:rPr lang="de-DE" dirty="0" err="1"/>
              <a:t>before</a:t>
            </a:r>
            <a:r>
              <a:rPr lang="de-DE" dirty="0"/>
              <a:t>: 41 in 07/2020)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asked</a:t>
            </a:r>
            <a:endParaRPr lang="de-DE" dirty="0"/>
          </a:p>
          <a:p>
            <a:pPr lvl="1"/>
            <a:r>
              <a:rPr lang="de-DE" dirty="0"/>
              <a:t>17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year</a:t>
            </a:r>
            <a:endParaRPr lang="de-DE" dirty="0"/>
          </a:p>
          <a:p>
            <a:pPr lvl="1"/>
            <a:r>
              <a:rPr lang="de-DE" dirty="0"/>
              <a:t>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accepted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„</a:t>
            </a:r>
            <a:r>
              <a:rPr lang="de-DE" dirty="0" err="1"/>
              <a:t>answered</a:t>
            </a:r>
            <a:r>
              <a:rPr lang="de-DE" dirty="0"/>
              <a:t>“</a:t>
            </a:r>
          </a:p>
          <a:p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hint</a:t>
            </a:r>
            <a:r>
              <a:rPr lang="de-DE" dirty="0"/>
              <a:t> </a:t>
            </a:r>
            <a:r>
              <a:rPr lang="de-DE" dirty="0" err="1"/>
              <a:t>towards</a:t>
            </a:r>
            <a:r>
              <a:rPr lang="de-DE" dirty="0"/>
              <a:t> possible </a:t>
            </a:r>
            <a:r>
              <a:rPr lang="de-DE" dirty="0" err="1"/>
              <a:t>improvements</a:t>
            </a:r>
            <a:r>
              <a:rPr lang="de-DE" dirty="0"/>
              <a:t> and </a:t>
            </a:r>
            <a:r>
              <a:rPr lang="de-DE" dirty="0" err="1"/>
              <a:t>clarifications</a:t>
            </a:r>
            <a:r>
              <a:rPr lang="de-DE" dirty="0"/>
              <a:t> in </a:t>
            </a:r>
            <a:r>
              <a:rPr lang="de-DE" dirty="0" err="1"/>
              <a:t>specs</a:t>
            </a:r>
            <a:r>
              <a:rPr lang="de-DE" dirty="0"/>
              <a:t> and </a:t>
            </a:r>
            <a:r>
              <a:rPr lang="de-DE" dirty="0" err="1"/>
              <a:t>developer</a:t>
            </a:r>
            <a:r>
              <a:rPr lang="de-DE" dirty="0"/>
              <a:t> </a:t>
            </a:r>
            <a:r>
              <a:rPr lang="de-DE" dirty="0" err="1"/>
              <a:t>guides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time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spec</a:t>
            </a:r>
            <a:r>
              <a:rPr lang="de-DE" dirty="0"/>
              <a:t>, but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hard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find. </a:t>
            </a:r>
            <a:br>
              <a:rPr lang="de-DE" dirty="0"/>
            </a:br>
            <a:r>
              <a:rPr lang="de-DE" dirty="0">
                <a:sym typeface="Wingdings" panose="05000000000000000000" pitchFamily="2" charset="2"/>
              </a:rPr>
              <a:t> </a:t>
            </a:r>
            <a:r>
              <a:rPr lang="de-DE" dirty="0" err="1">
                <a:sym typeface="Wingdings" panose="05000000000000000000" pitchFamily="2" charset="2"/>
              </a:rPr>
              <a:t>Automatic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generated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index</a:t>
            </a:r>
            <a:r>
              <a:rPr lang="de-DE" dirty="0">
                <a:sym typeface="Wingdings" panose="05000000000000000000" pitchFamily="2" charset="2"/>
              </a:rPr>
              <a:t>?</a:t>
            </a:r>
          </a:p>
          <a:p>
            <a:r>
              <a:rPr lang="de-DE" dirty="0">
                <a:sym typeface="Wingdings" panose="05000000000000000000" pitchFamily="2" charset="2"/>
              </a:rPr>
              <a:t>Two more tags where created by users: „onem2m-security“ and „onem2m-device-management“</a:t>
            </a:r>
          </a:p>
        </p:txBody>
      </p:sp>
    </p:spTree>
    <p:extLst>
      <p:ext uri="{BB962C8B-B14F-4D97-AF65-F5344CB8AC3E}">
        <p14:creationId xmlns:p14="http://schemas.microsoft.com/office/powerpoint/2010/main" val="2158938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5EB8DD-210F-4237-AC03-4873D3B72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oneM2M@StackOverflow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Utilize StackOverflow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BABEBC-B447-4A32-8152-F87A3ECE9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err="1"/>
              <a:t>Really</a:t>
            </a:r>
            <a:r>
              <a:rPr lang="de-DE" dirty="0"/>
              <a:t> </a:t>
            </a:r>
            <a:r>
              <a:rPr lang="de-DE" dirty="0" err="1"/>
              <a:t>qood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/>
            </a:r>
            <a:br>
              <a:rPr lang="de-DE" dirty="0"/>
            </a:br>
            <a:r>
              <a:rPr lang="de-DE" sz="1600" dirty="0"/>
              <a:t>(and </a:t>
            </a:r>
            <a:r>
              <a:rPr lang="de-DE" sz="1600" dirty="0" err="1"/>
              <a:t>hopefully</a:t>
            </a:r>
            <a:r>
              <a:rPr lang="de-DE" sz="1600" dirty="0"/>
              <a:t> </a:t>
            </a:r>
            <a:r>
              <a:rPr lang="de-DE" sz="1600" dirty="0" err="1"/>
              <a:t>correct</a:t>
            </a:r>
            <a:r>
              <a:rPr lang="de-DE" sz="1600" dirty="0"/>
              <a:t>, </a:t>
            </a:r>
            <a:r>
              <a:rPr lang="de-DE" sz="1600" dirty="0" err="1"/>
              <a:t>accepted</a:t>
            </a:r>
            <a:r>
              <a:rPr lang="de-DE" sz="1600" dirty="0"/>
              <a:t>, and </a:t>
            </a:r>
            <a:r>
              <a:rPr lang="de-DE" sz="1600" dirty="0" err="1"/>
              <a:t>up-voted</a:t>
            </a:r>
            <a:r>
              <a:rPr lang="de-DE" sz="1600" dirty="0"/>
              <a:t> </a:t>
            </a:r>
            <a:r>
              <a:rPr lang="de-DE" sz="1600" dirty="0" err="1"/>
              <a:t>answers</a:t>
            </a:r>
            <a:r>
              <a:rPr lang="de-DE" sz="1600" dirty="0"/>
              <a:t>).</a:t>
            </a:r>
            <a:endParaRPr lang="de-DE" dirty="0"/>
          </a:p>
          <a:p>
            <a:r>
              <a:rPr lang="de-DE" dirty="0"/>
              <a:t>In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cases</a:t>
            </a:r>
            <a:r>
              <a:rPr lang="de-DE" dirty="0"/>
              <a:t> FAQ-quality </a:t>
            </a:r>
            <a:r>
              <a:rPr lang="de-DE" dirty="0" err="1"/>
              <a:t>questions</a:t>
            </a:r>
            <a:endParaRPr lang="de-DE" dirty="0"/>
          </a:p>
          <a:p>
            <a:r>
              <a:rPr lang="de-DE" dirty="0" err="1"/>
              <a:t>Receive</a:t>
            </a:r>
            <a:r>
              <a:rPr lang="de-DE" dirty="0"/>
              <a:t> (informal) </a:t>
            </a:r>
            <a:r>
              <a:rPr lang="de-DE" dirty="0" err="1"/>
              <a:t>bug</a:t>
            </a:r>
            <a:r>
              <a:rPr lang="de-DE" dirty="0"/>
              <a:t> </a:t>
            </a:r>
            <a:r>
              <a:rPr lang="de-DE" dirty="0" err="1"/>
              <a:t>reports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developers</a:t>
            </a:r>
            <a:endParaRPr lang="de-DE" dirty="0"/>
          </a:p>
          <a:p>
            <a:r>
              <a:rPr lang="de-DE" dirty="0"/>
              <a:t>Community </a:t>
            </a:r>
            <a:r>
              <a:rPr lang="de-DE" dirty="0" err="1"/>
              <a:t>building</a:t>
            </a:r>
            <a:r>
              <a:rPr lang="de-DE" dirty="0"/>
              <a:t>?</a:t>
            </a:r>
          </a:p>
          <a:p>
            <a:r>
              <a:rPr lang="de-DE"/>
              <a:t>Add real </a:t>
            </a:r>
            <a:r>
              <a:rPr lang="de-DE" dirty="0" err="1"/>
              <a:t>issues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GitLab</a:t>
            </a:r>
            <a:r>
              <a:rPr lang="de-DE" dirty="0"/>
              <a:t> </a:t>
            </a:r>
            <a:r>
              <a:rPr lang="de-DE" dirty="0" err="1"/>
              <a:t>Issue</a:t>
            </a:r>
            <a:r>
              <a:rPr lang="de-DE" dirty="0"/>
              <a:t> Tracker (</a:t>
            </a:r>
            <a:r>
              <a:rPr lang="de-DE" dirty="0" err="1"/>
              <a:t>see</a:t>
            </a:r>
            <a:r>
              <a:rPr lang="de-DE" dirty="0"/>
              <a:t> also TP-2020-0072)</a:t>
            </a:r>
          </a:p>
          <a:p>
            <a:endParaRPr lang="de-DE" dirty="0"/>
          </a:p>
          <a:p>
            <a:r>
              <a:rPr lang="de-DE" dirty="0" err="1"/>
              <a:t>Advertise</a:t>
            </a:r>
            <a:r>
              <a:rPr lang="de-DE" dirty="0"/>
              <a:t>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on Twitter / link </a:t>
            </a:r>
            <a:r>
              <a:rPr lang="de-DE" dirty="0" err="1"/>
              <a:t>to</a:t>
            </a:r>
            <a:r>
              <a:rPr lang="de-DE" dirty="0"/>
              <a:t> SO?</a:t>
            </a:r>
          </a:p>
          <a:p>
            <a:r>
              <a:rPr lang="de-DE" dirty="0"/>
              <a:t>IPR </a:t>
            </a:r>
            <a:r>
              <a:rPr lang="de-DE" dirty="0" err="1"/>
              <a:t>issues</a:t>
            </a:r>
            <a:r>
              <a:rPr lang="de-DE" dirty="0"/>
              <a:t>? </a:t>
            </a:r>
            <a:r>
              <a:rPr lang="de-DE" dirty="0" err="1"/>
              <a:t>StackOverflow</a:t>
            </a:r>
            <a:r>
              <a:rPr lang="de-DE" dirty="0"/>
              <a:t> </a:t>
            </a:r>
            <a:r>
              <a:rPr lang="de-DE" dirty="0" err="1"/>
              <a:t>works</a:t>
            </a:r>
            <a:r>
              <a:rPr lang="de-DE" dirty="0"/>
              <a:t> </a:t>
            </a:r>
            <a:r>
              <a:rPr lang="de-DE" dirty="0" err="1"/>
              <a:t>under</a:t>
            </a:r>
            <a:r>
              <a:rPr lang="de-DE" dirty="0"/>
              <a:t> CC BY-SA 4.0 </a:t>
            </a:r>
            <a:r>
              <a:rPr lang="de-DE" dirty="0" err="1"/>
              <a:t>license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Feb 2020 : </a:t>
            </a:r>
            <a:r>
              <a:rPr lang="de-DE" dirty="0" err="1"/>
              <a:t>question</a:t>
            </a:r>
            <a:r>
              <a:rPr lang="de-DE" dirty="0"/>
              <a:t> </a:t>
            </a:r>
            <a:r>
              <a:rPr lang="de-DE" dirty="0" err="1"/>
              <a:t>forwarded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legal </a:t>
            </a:r>
            <a:r>
              <a:rPr lang="de-DE" dirty="0" err="1"/>
              <a:t>group</a:t>
            </a:r>
            <a:endParaRPr lang="de-DE" dirty="0"/>
          </a:p>
          <a:p>
            <a:pPr lvl="1"/>
            <a:r>
              <a:rPr lang="de-DE" dirty="0" err="1">
                <a:highlight>
                  <a:srgbClr val="FFFF00"/>
                </a:highlight>
              </a:rPr>
              <a:t>Oct</a:t>
            </a:r>
            <a:r>
              <a:rPr lang="de-DE" dirty="0">
                <a:highlight>
                  <a:srgbClr val="FFFF00"/>
                </a:highlight>
              </a:rPr>
              <a:t> 2020: still open</a:t>
            </a:r>
          </a:p>
        </p:txBody>
      </p:sp>
    </p:spTree>
    <p:extLst>
      <p:ext uri="{BB962C8B-B14F-4D97-AF65-F5344CB8AC3E}">
        <p14:creationId xmlns:p14="http://schemas.microsoft.com/office/powerpoint/2010/main" val="133898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CR packs </a:t>
            </a:r>
            <a:r>
              <a:rPr lang="en-US" altLang="ko-KR" dirty="0"/>
              <a:t>for approval</a:t>
            </a:r>
          </a:p>
          <a:p>
            <a:pPr lvl="1"/>
            <a:r>
              <a:rPr lang="en-US" altLang="ko-KR" dirty="0" smtClean="0"/>
              <a:t>TP-2020-0109-TP47_TS-0013_R3_CR_Pack</a:t>
            </a:r>
          </a:p>
          <a:p>
            <a:pPr lvl="1"/>
            <a:endParaRPr lang="en-US" altLang="ko-KR" dirty="0" smtClean="0"/>
          </a:p>
          <a:p>
            <a:pPr marL="457200" lvl="1" indent="0">
              <a:buNone/>
            </a:pPr>
            <a:endParaRPr lang="en-US" altLang="ko-KR" dirty="0" smtClean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 smtClean="0"/>
          </a:p>
          <a:p>
            <a:pPr marL="457200" lvl="1" indent="0">
              <a:buNone/>
            </a:pPr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en-US" altLang="ko-KR" dirty="0"/>
              <a:t>See </a:t>
            </a:r>
            <a:r>
              <a:rPr lang="en-US" altLang="ko-KR" dirty="0" smtClean="0"/>
              <a:t>TDE-2020-0088R03-TDE47_Document_Allocation</a:t>
            </a:r>
            <a:endParaRPr lang="en-US" altLang="ko-KR" dirty="0"/>
          </a:p>
          <a:p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578" y="2606592"/>
            <a:ext cx="11153293" cy="2055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US" altLang="ko-KR" dirty="0" smtClean="0"/>
              <a:t>TDE#47.1</a:t>
            </a:r>
            <a:r>
              <a:rPr lang="en-US" altLang="ko-KR" dirty="0"/>
              <a:t>: 9 Nov. 2020 (Mon) 13:00 ~ 14:30 </a:t>
            </a:r>
            <a:r>
              <a:rPr lang="en-US" altLang="ko-KR" dirty="0" smtClean="0"/>
              <a:t>UTC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 smtClean="0"/>
              <a:t>TDE#48: e-meeting, 30 Nov. ~ 18 Dec.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2439</TotalTime>
  <Words>278</Words>
  <Application>Microsoft Office PowerPoint</Application>
  <PresentationFormat>와이드스크린</PresentationFormat>
  <Paragraphs>98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6" baseType="lpstr">
      <vt:lpstr>宋体</vt:lpstr>
      <vt:lpstr>맑은 고딕</vt:lpstr>
      <vt:lpstr>Arial</vt:lpstr>
      <vt:lpstr>Calibri</vt:lpstr>
      <vt:lpstr>Myriad Pro</vt:lpstr>
      <vt:lpstr>Myriad Pro Light</vt:lpstr>
      <vt:lpstr>Wingdings</vt:lpstr>
      <vt:lpstr>Office Theme</vt:lpstr>
      <vt:lpstr>WG3 TDE47 Status Report</vt:lpstr>
      <vt:lpstr>Summary</vt:lpstr>
      <vt:lpstr>Item for Information</vt:lpstr>
      <vt:lpstr>oneM2M@StackOverflow Status October, 2020</vt:lpstr>
      <vt:lpstr>oneM2M@StackOverflow Utilize StackOverflow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Andrew Min-gyu Han</cp:lastModifiedBy>
  <cp:revision>154</cp:revision>
  <dcterms:created xsi:type="dcterms:W3CDTF">2017-09-21T15:46:31Z</dcterms:created>
  <dcterms:modified xsi:type="dcterms:W3CDTF">2020-10-23T12:35:40Z</dcterms:modified>
</cp:coreProperties>
</file>