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97" d="100"/>
          <a:sy n="97" d="100"/>
        </p:scale>
        <p:origin x="76" y="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TP47 closing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2020-10-23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TP47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TP47 Closing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TP#47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dates (Need to check)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 smtClean="0">
                <a:solidFill>
                  <a:prstClr val="black"/>
                </a:solidFill>
              </a:rPr>
              <a:t>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TP47 – Q3 2020 : done!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2466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TP47 closing in ADM-0001-Work Program Management v47.1.0.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TP47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06" y="2065624"/>
            <a:ext cx="10848145" cy="231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TP47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166" y="2461988"/>
            <a:ext cx="10876316" cy="123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 smtClean="0">
                <a:solidFill>
                  <a:schemeClr val="accent1"/>
                </a:solidFill>
              </a:rPr>
              <a:t>3 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50" y="2723465"/>
            <a:ext cx="10948869" cy="124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</a:t>
            </a:r>
            <a:r>
              <a:rPr lang="en-US" altLang="zh-CN" dirty="0"/>
              <a:t> – </a:t>
            </a:r>
            <a:r>
              <a:rPr lang="en-US" altLang="zh-CN" i="1" dirty="0" smtClean="0">
                <a:solidFill>
                  <a:srgbClr val="FF0000"/>
                </a:solidFill>
              </a:rPr>
              <a:t>Passed!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8294568" y="1312654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485</Words>
  <Application>Microsoft Office PowerPoint</Application>
  <PresentationFormat>와이드스크린</PresentationFormat>
  <Paragraphs>108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TP47 closing</vt:lpstr>
      <vt:lpstr>WPM Status at TP47 closing</vt:lpstr>
      <vt:lpstr>TP47 Closing - WI Snapshot</vt:lpstr>
      <vt:lpstr>31 active WIs*</vt:lpstr>
      <vt:lpstr>Freeze at TP47</vt:lpstr>
      <vt:lpstr>Approval at TP47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214</cp:revision>
  <cp:lastPrinted>2020-04-20T12:01:53Z</cp:lastPrinted>
  <dcterms:created xsi:type="dcterms:W3CDTF">2017-09-21T15:46:31Z</dcterms:created>
  <dcterms:modified xsi:type="dcterms:W3CDTF">2020-10-23T12:15:58Z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