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10/22/2020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10/22/2020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TP#47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2020-09-30 to 2020-10-22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TP#47,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7772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TS-0023, TS-0002, TS-0037, TR-0058, TR-0067</a:t>
            </a:r>
          </a:p>
          <a:p>
            <a:pPr lvl="1">
              <a:defRPr/>
            </a:pPr>
            <a:r>
              <a:rPr lang="en-US" altLang="de-DE" sz="1600" dirty="0"/>
              <a:t>TR-0067: draft TR for Management Object Migration to SDT for review and feedback (</a:t>
            </a:r>
            <a:r>
              <a:rPr lang="fr-FR" sz="1600" dirty="0"/>
              <a:t>RDM-2020-0081R01 )</a:t>
            </a:r>
            <a:endParaRPr lang="en-US" altLang="de-DE" sz="1600" dirty="0"/>
          </a:p>
          <a:p>
            <a:pPr marL="939800" lvl="2" indent="-457200" eaLnBrk="1" hangingPunct="1">
              <a:buFontTx/>
              <a:buChar char="-"/>
            </a:pPr>
            <a:endParaRPr lang="en-US" altLang="de-DE" sz="28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WI for Rel.5: discussion on smart tourism data and ontology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TP-2020-0111-RDM_status_report_to_TP47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(TBD) </a:t>
            </a:r>
          </a:p>
          <a:p>
            <a:pPr lvl="1">
              <a:defRPr/>
            </a:pPr>
            <a:r>
              <a:rPr lang="pt-BR" altLang="de-DE" sz="1600" dirty="0"/>
              <a:t>TP-2020-0112-TP47_TS_0023_CR_Pack_R4</a:t>
            </a:r>
          </a:p>
          <a:p>
            <a:pPr lvl="2">
              <a:defRPr/>
            </a:pPr>
            <a:r>
              <a:rPr lang="en-GB" altLang="de-DE" sz="1100" dirty="0"/>
              <a:t>RDM-2020-0076R01</a:t>
            </a:r>
          </a:p>
          <a:p>
            <a:pPr lvl="2">
              <a:defRPr/>
            </a:pPr>
            <a:r>
              <a:rPr lang="en-GB" altLang="de-DE" sz="1100" dirty="0"/>
              <a:t>RDM-2020-0077R01</a:t>
            </a:r>
          </a:p>
          <a:p>
            <a:pPr lvl="2">
              <a:defRPr/>
            </a:pPr>
            <a:r>
              <a:rPr lang="en-GB" altLang="de-DE" sz="1100" dirty="0"/>
              <a:t>RDM-2020-0015R01</a:t>
            </a:r>
          </a:p>
          <a:p>
            <a:pPr lvl="1">
              <a:defRPr/>
            </a:pPr>
            <a:r>
              <a:rPr lang="pt-BR" altLang="de-DE" sz="1600" dirty="0"/>
              <a:t>TP-2020-0113-TP47_TS_0037_CR_Pack_R4</a:t>
            </a:r>
          </a:p>
          <a:p>
            <a:pPr lvl="2">
              <a:defRPr/>
            </a:pPr>
            <a:r>
              <a:rPr lang="en-GB" altLang="de-DE" sz="1100" dirty="0"/>
              <a:t>RDM-2020-0079R03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TS-0037 </a:t>
            </a:r>
            <a:r>
              <a:rPr lang="en-US" altLang="en-US" sz="2400" dirty="0">
                <a:solidFill>
                  <a:schemeClr val="tx1"/>
                </a:solidFill>
              </a:rPr>
              <a:t>IoT Public Warning Service Enablement (for approval)</a:t>
            </a:r>
          </a:p>
          <a:p>
            <a:pPr lvl="1">
              <a:defRPr/>
            </a:pPr>
            <a:r>
              <a:rPr lang="en-US" altLang="de-DE" sz="1600" dirty="0">
                <a:sym typeface="Wingdings" panose="05000000000000000000" pitchFamily="2" charset="2"/>
              </a:rPr>
              <a:t>TP-2020-0114R01-TS-0037_Request_for_TP_Approval</a:t>
            </a:r>
          </a:p>
          <a:p>
            <a:pPr marL="457200" lvl="1" indent="0"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US" altLang="de-DE" sz="1600" dirty="0"/>
              <a:t>None</a:t>
            </a: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TP-2020-0111-RDM_status_report_to_TP47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(new rapporteur)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</a:t>
            </a:r>
            <a:r>
              <a:rPr lang="en-US" altLang="de-DE" sz="1900" dirty="0">
                <a:sym typeface="Wingdings" panose="05000000000000000000" pitchFamily="2" charset="2"/>
              </a:rPr>
              <a:t>91</a:t>
            </a:r>
            <a:r>
              <a:rPr lang="en-US" altLang="de-DE" sz="1900" dirty="0"/>
              <a:t>%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100%</a:t>
            </a:r>
            <a:endParaRPr lang="en-US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- normative work 40%</a:t>
            </a:r>
            <a:r>
              <a:rPr lang="en-GB" sz="1900" dirty="0">
                <a:sym typeface="Wingdings" panose="05000000000000000000" pitchFamily="2" charset="2"/>
              </a:rPr>
              <a:t>95%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95%98%</a:t>
            </a:r>
            <a:endParaRPr lang="fr-FR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50%70%</a:t>
            </a:r>
            <a:endParaRPr lang="en-US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40%</a:t>
            </a:r>
          </a:p>
          <a:p>
            <a:pPr lvl="1">
              <a:defRPr/>
            </a:pPr>
            <a:r>
              <a:rPr lang="en-GB" altLang="de-DE" sz="1900" dirty="0"/>
              <a:t>WI-0081 - Smart Device Template 4.0 </a:t>
            </a:r>
            <a:r>
              <a:rPr lang="en-US" altLang="ko-KR" sz="1900" dirty="0">
                <a:sym typeface="Wingdings" panose="05000000000000000000" pitchFamily="2" charset="2"/>
              </a:rPr>
              <a:t>100% at TP46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</a:t>
            </a:r>
            <a:r>
              <a:rPr lang="da-DK" altLang="de-DE" sz="1900" dirty="0">
                <a:sym typeface="Wingdings" panose="05000000000000000000" pitchFamily="2" charset="2"/>
              </a:rPr>
              <a:t>100% at TP46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40%40%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30%50%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25%25%</a:t>
            </a: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TP-2020-0111-RDM_status_report_to_TP47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management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object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migration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RDM-2020-0085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TP-2020-0111-RDM_status_report_to_TP47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47.1 (18 Nov 12:00-14:00)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TP#48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RDM#48 </a:t>
            </a:r>
            <a:r>
              <a:rPr lang="en-US" altLang="de-DE" sz="2000" dirty="0">
                <a:solidFill>
                  <a:srgbClr val="FF0000"/>
                </a:solidFill>
              </a:rPr>
              <a:t>in Dec 2020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TP-2020-0111-RDM_status_report_to_TP47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9356</TotalTime>
  <Words>452</Words>
  <Application>Microsoft Office PowerPoint</Application>
  <PresentationFormat>On-screen Show (4:3)</PresentationFormat>
  <Paragraphs>66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TP#47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236</cp:revision>
  <dcterms:created xsi:type="dcterms:W3CDTF">2012-09-11T22:52:11Z</dcterms:created>
  <dcterms:modified xsi:type="dcterms:W3CDTF">2020-10-22T14:14:12Z</dcterms:modified>
</cp:coreProperties>
</file>