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5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98" d="100"/>
          <a:sy n="98" d="100"/>
        </p:scale>
        <p:origin x="60" y="1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TP48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2020-11-30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</a:t>
            </a:r>
            <a:r>
              <a:rPr lang="en-US"/>
              <a:t>at </a:t>
            </a:r>
            <a:r>
              <a:rPr lang="en-US" smtClean="0"/>
              <a:t>TP48 </a:t>
            </a:r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TP48 </a:t>
            </a:r>
            <a:r>
              <a:rPr lang="en-US" dirty="0" smtClean="0"/>
              <a:t>Opening</a:t>
            </a:r>
            <a:r>
              <a:rPr lang="en-US" dirty="0" smtClean="0"/>
              <a:t>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 (Need to check)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</a:t>
            </a:r>
            <a:r>
              <a:rPr lang="en-US" altLang="de-DE" sz="2400" dirty="0" smtClean="0">
                <a:solidFill>
                  <a:prstClr val="black"/>
                </a:solidFill>
              </a:rPr>
              <a:t>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TP48 opening </a:t>
            </a:r>
            <a:r>
              <a:rPr lang="en-GB" altLang="de-DE" sz="1400" dirty="0" smtClean="0"/>
              <a:t>in ADM-0001-Work Program Management </a:t>
            </a:r>
            <a:r>
              <a:rPr lang="en-GB" altLang="de-DE" sz="1400" dirty="0" smtClean="0"/>
              <a:t>v48.0.0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601" y="2269786"/>
            <a:ext cx="10128698" cy="165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TP48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94" y="2561617"/>
            <a:ext cx="10591435" cy="120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7</a:t>
            </a:r>
            <a:r>
              <a:rPr lang="en-US" altLang="zh-CN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94" y="2295728"/>
            <a:ext cx="10615663" cy="226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</a:t>
            </a:r>
            <a:r>
              <a:rPr lang="en-US" dirty="0" smtClean="0"/>
              <a:t>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</a:t>
            </a:r>
            <a:r>
              <a:rPr lang="en-US" dirty="0" smtClean="0"/>
              <a:t>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007129" y="1264410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5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TP#50 / </a:t>
            </a:r>
            <a:r>
              <a:rPr lang="en-US" altLang="ko-KR" dirty="0" smtClean="0"/>
              <a:t>TP</a:t>
            </a:r>
            <a:r>
              <a:rPr lang="en-US" altLang="zh-CN" dirty="0" smtClean="0"/>
              <a:t>#51?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TP#53? Q4 2021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 err="1" smtClean="0"/>
              <a:t>TP#x</a:t>
            </a:r>
            <a:r>
              <a:rPr lang="en-US" altLang="zh-CN" dirty="0" smtClean="0"/>
              <a:t>? Q2 2022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</a:t>
            </a:r>
            <a:r>
              <a:rPr lang="en-US" dirty="0" err="1" smtClean="0"/>
              <a:t>TP#x</a:t>
            </a:r>
            <a:r>
              <a:rPr lang="en-US" dirty="0" smtClean="0"/>
              <a:t> + 2 Q4 2022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32730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rgbClr val="C63133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rgbClr val="C631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353229" y="4368976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Line 21"/>
          <p:cNvSpPr>
            <a:spLocks noChangeShapeType="1"/>
          </p:cNvSpPr>
          <p:nvPr/>
        </p:nvSpPr>
        <p:spPr bwMode="gray">
          <a:xfrm flipH="1" flipV="1">
            <a:off x="3966361" y="325834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9" name="Gerader Verbinder 104"/>
          <p:cNvCxnSpPr/>
          <p:nvPr/>
        </p:nvCxnSpPr>
        <p:spPr>
          <a:xfrm>
            <a:off x="4462889" y="397253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 Verbindung mit Pfeil 3"/>
          <p:cNvCxnSpPr/>
          <p:nvPr/>
        </p:nvCxnSpPr>
        <p:spPr>
          <a:xfrm>
            <a:off x="3698594" y="4808405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aute 103"/>
          <p:cNvSpPr/>
          <p:nvPr/>
        </p:nvSpPr>
        <p:spPr>
          <a:xfrm>
            <a:off x="4400561" y="4727983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3682572" y="439401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5904590" y="442949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7508509" y="439994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55" name="Gerade Verbindung mit Pfeil 5"/>
          <p:cNvCxnSpPr>
            <a:stCxn id="129" idx="3"/>
            <a:endCxn id="133" idx="1"/>
          </p:cNvCxnSpPr>
          <p:nvPr/>
        </p:nvCxnSpPr>
        <p:spPr>
          <a:xfrm flipV="1">
            <a:off x="10362894" y="4763007"/>
            <a:ext cx="467004" cy="33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6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553</Words>
  <Application>Microsoft Office PowerPoint</Application>
  <PresentationFormat>와이드스크린</PresentationFormat>
  <Paragraphs>143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TP48 opening</vt:lpstr>
      <vt:lpstr>WPM Status at TP48 closing</vt:lpstr>
      <vt:lpstr>TP48 Opening - WI Snapshot</vt:lpstr>
      <vt:lpstr>31 active WIs*</vt:lpstr>
      <vt:lpstr>Freeze at TP48</vt:lpstr>
      <vt:lpstr>Approval at TP48</vt:lpstr>
      <vt:lpstr>Overdue WIs</vt:lpstr>
      <vt:lpstr>Timeline Release 4</vt:lpstr>
      <vt:lpstr>Timeline Release 5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220</cp:revision>
  <cp:lastPrinted>2020-04-20T12:01:53Z</cp:lastPrinted>
  <dcterms:created xsi:type="dcterms:W3CDTF">2017-09-21T15:46:31Z</dcterms:created>
  <dcterms:modified xsi:type="dcterms:W3CDTF">2020-11-30T12:03:53Z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