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84" r:id="rId6"/>
    <p:sldId id="323" r:id="rId7"/>
    <p:sldId id="326" r:id="rId8"/>
    <p:sldId id="322" r:id="rId9"/>
    <p:sldId id="291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570"/>
  </p:normalViewPr>
  <p:slideViewPr>
    <p:cSldViewPr>
      <p:cViewPr varScale="1">
        <p:scale>
          <a:sx n="62" d="100"/>
          <a:sy n="62" d="100"/>
        </p:scale>
        <p:origin x="1420" y="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n Hughes" userId="fa182440-7752-41ad-b65f-dcf3177118bc" providerId="ADAL" clId="{E226635A-CC37-46F7-861A-282608C48BAB}"/>
    <pc:docChg chg="modSld">
      <pc:chgData name="Karen Hughes" userId="fa182440-7752-41ad-b65f-dcf3177118bc" providerId="ADAL" clId="{E226635A-CC37-46F7-861A-282608C48BAB}" dt="2020-12-18T12:45:02.892" v="7" actId="20577"/>
      <pc:docMkLst>
        <pc:docMk/>
      </pc:docMkLst>
      <pc:sldChg chg="modSp">
        <pc:chgData name="Karen Hughes" userId="fa182440-7752-41ad-b65f-dcf3177118bc" providerId="ADAL" clId="{E226635A-CC37-46F7-861A-282608C48BAB}" dt="2020-12-18T12:45:02.892" v="7" actId="20577"/>
        <pc:sldMkLst>
          <pc:docMk/>
          <pc:sldMk cId="2105506693" sldId="322"/>
        </pc:sldMkLst>
        <pc:spChg chg="mod">
          <ac:chgData name="Karen Hughes" userId="fa182440-7752-41ad-b65f-dcf3177118bc" providerId="ADAL" clId="{E226635A-CC37-46F7-861A-282608C48BAB}" dt="2020-12-18T12:45:02.892" v="7" actId="20577"/>
          <ac:spMkLst>
            <pc:docMk/>
            <pc:sldMk cId="2105506693" sldId="322"/>
            <ac:spMk id="9219" creationId="{DE8B707D-B50C-3841-955D-9E77726F86A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12/18/2020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12/18/2020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TP48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62254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Dale Seed, Peter Niblett, SeungMyeong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2020-12-01 to 2020-12-16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33400" y="1600200"/>
            <a:ext cx="83058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A total of </a:t>
            </a:r>
            <a:r>
              <a:rPr lang="en-GB" altLang="en-US" dirty="0">
                <a:solidFill>
                  <a:srgbClr val="C00000"/>
                </a:solidFill>
              </a:rPr>
              <a:t>66</a:t>
            </a:r>
            <a:r>
              <a:rPr lang="en-GB" altLang="en-US" dirty="0"/>
              <a:t> SDS contributions were submitted</a:t>
            </a:r>
          </a:p>
          <a:p>
            <a:pPr lvl="1"/>
            <a:r>
              <a:rPr lang="en-GB" altLang="en-US" sz="3200" dirty="0">
                <a:solidFill>
                  <a:schemeClr val="tx1"/>
                </a:solidFill>
              </a:rPr>
              <a:t>Priority was </a:t>
            </a:r>
            <a:r>
              <a:rPr lang="en-GB" altLang="en-US" sz="3200" dirty="0"/>
              <a:t>Rel-4 Stage 3 </a:t>
            </a:r>
            <a:r>
              <a:rPr lang="en-GB" altLang="en-US" sz="3200" dirty="0">
                <a:solidFill>
                  <a:schemeClr val="tx1"/>
                </a:solidFill>
              </a:rPr>
              <a:t>contributions</a:t>
            </a:r>
          </a:p>
          <a:p>
            <a:pPr lvl="1"/>
            <a:r>
              <a:rPr lang="en-GB" altLang="en-US" sz="2400" dirty="0"/>
              <a:t> </a:t>
            </a:r>
            <a:r>
              <a:rPr lang="en-GB" altLang="en-US" sz="3200" dirty="0"/>
              <a:t>60 </a:t>
            </a:r>
            <a:r>
              <a:rPr lang="en-GB" altLang="en-US" sz="3200" dirty="0">
                <a:solidFill>
                  <a:schemeClr val="tx1"/>
                </a:solidFill>
              </a:rPr>
              <a:t>contributions were treated</a:t>
            </a:r>
          </a:p>
          <a:p>
            <a:pPr lvl="2"/>
            <a:r>
              <a:rPr lang="en-GB" altLang="en-US" dirty="0">
                <a:solidFill>
                  <a:srgbClr val="C00000"/>
                </a:solidFill>
              </a:rPr>
              <a:t>29</a:t>
            </a:r>
            <a:r>
              <a:rPr lang="en-GB" altLang="en-US" dirty="0"/>
              <a:t> Agreed</a:t>
            </a:r>
          </a:p>
          <a:p>
            <a:pPr lvl="2"/>
            <a:r>
              <a:rPr lang="en-GB" altLang="en-US" dirty="0">
                <a:solidFill>
                  <a:srgbClr val="C00000"/>
                </a:solidFill>
              </a:rPr>
              <a:t>31</a:t>
            </a:r>
            <a:r>
              <a:rPr lang="en-GB" altLang="en-US" dirty="0"/>
              <a:t> Noted (many with revisions expected)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92200DC-C037-47D8-ADDC-A7D100B091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548" y="1752600"/>
            <a:ext cx="8508906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Rel-4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66700" y="1371600"/>
            <a:ext cx="86106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000" dirty="0"/>
              <a:t>Majority of SDS 47 meeting time was spent on Rel-4 Stage 3 work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complete for several Rel-4 features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Semantic reasoning, ontology management, E2E QoS session, </a:t>
            </a:r>
            <a:r>
              <a:rPr lang="en-GB" altLang="en-US" sz="1600" dirty="0" err="1">
                <a:solidFill>
                  <a:srgbClr val="C00000"/>
                </a:solidFill>
              </a:rPr>
              <a:t>flexContainerInstance</a:t>
            </a:r>
            <a:r>
              <a:rPr lang="en-GB" altLang="en-US" sz="1600" dirty="0">
                <a:solidFill>
                  <a:srgbClr val="C00000"/>
                </a:solidFill>
              </a:rPr>
              <a:t>, geo query, network monitoring, time sync, </a:t>
            </a:r>
            <a:r>
              <a:rPr lang="en-GB" altLang="en-US" sz="1600" dirty="0" err="1">
                <a:solidFill>
                  <a:srgbClr val="C00000"/>
                </a:solidFill>
              </a:rPr>
              <a:t>deletionCnt</a:t>
            </a:r>
            <a:r>
              <a:rPr lang="en-GB" altLang="en-US" sz="1600" dirty="0">
                <a:solidFill>
                  <a:srgbClr val="C00000"/>
                </a:solidFill>
              </a:rPr>
              <a:t>, discovery-based operations, notification recording 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for several Rel-4 features progressing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E.g. service subscriber, primitive profile, attribute-based ACPs, action triggering, software campaigning, </a:t>
            </a:r>
            <a:r>
              <a:rPr lang="en-GB" altLang="en-US" sz="1600" dirty="0" err="1">
                <a:solidFill>
                  <a:srgbClr val="C00000"/>
                </a:solidFill>
              </a:rPr>
              <a:t>accessControlLimit</a:t>
            </a:r>
            <a:r>
              <a:rPr lang="en-GB" altLang="en-US" sz="1600" dirty="0">
                <a:solidFill>
                  <a:srgbClr val="C00000"/>
                </a:solidFill>
              </a:rPr>
              <a:t>, permission-based discovery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for several Rel-4 features not started yet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E.g., </a:t>
            </a:r>
            <a:r>
              <a:rPr lang="en-GB" altLang="en-US" sz="1600" dirty="0" err="1">
                <a:solidFill>
                  <a:srgbClr val="C00000"/>
                </a:solidFill>
              </a:rPr>
              <a:t>processManagement</a:t>
            </a:r>
            <a:r>
              <a:rPr lang="en-GB" altLang="en-US" sz="1600" dirty="0">
                <a:solidFill>
                  <a:srgbClr val="C00000"/>
                </a:solidFill>
              </a:rPr>
              <a:t>, </a:t>
            </a:r>
            <a:r>
              <a:rPr lang="en-GB" altLang="en-US" sz="1600" dirty="0" err="1">
                <a:solidFill>
                  <a:srgbClr val="C00000"/>
                </a:solidFill>
              </a:rPr>
              <a:t>resourceMappingRules</a:t>
            </a:r>
            <a:r>
              <a:rPr lang="en-GB" altLang="en-US" sz="1600" dirty="0">
                <a:solidFill>
                  <a:srgbClr val="C00000"/>
                </a:solidFill>
              </a:rPr>
              <a:t>.</a:t>
            </a:r>
          </a:p>
          <a:p>
            <a:pPr marL="457200" lvl="1" indent="0">
              <a:buNone/>
            </a:pPr>
            <a:endParaRPr lang="en-GB" altLang="en-US" sz="600" dirty="0">
              <a:solidFill>
                <a:schemeClr val="tx1"/>
              </a:solidFill>
            </a:endParaRPr>
          </a:p>
          <a:p>
            <a:r>
              <a:rPr lang="en-GB" altLang="en-US" sz="2000" dirty="0"/>
              <a:t>Rel-4 XSDs also need to be generated</a:t>
            </a:r>
          </a:p>
          <a:p>
            <a:pPr lvl="1"/>
            <a:r>
              <a:rPr lang="en-GB" altLang="en-US" sz="1600" dirty="0"/>
              <a:t>Rel-2/3 TS-0004 XSD updates progressing with the plan to start Rel-4 soon</a:t>
            </a:r>
          </a:p>
          <a:p>
            <a:pPr lvl="1"/>
            <a:r>
              <a:rPr lang="en-GB" altLang="en-US" sz="1600" dirty="0"/>
              <a:t>Thanks to Peter for taking the lead on this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C4C1E3-0E24-496E-A012-D2B33A3FAE9B}"/>
              </a:ext>
            </a:extLst>
          </p:cNvPr>
          <p:cNvSpPr/>
          <p:nvPr/>
        </p:nvSpPr>
        <p:spPr>
          <a:xfrm>
            <a:off x="381000" y="5638800"/>
            <a:ext cx="838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en-GB" altLang="en-US" dirty="0">
                <a:solidFill>
                  <a:srgbClr val="C00000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Hopefully only one more meeting needed before we can freeze Stage 3 Rel-4</a:t>
            </a:r>
          </a:p>
        </p:txBody>
      </p:sp>
    </p:spTree>
    <p:extLst>
      <p:ext uri="{BB962C8B-B14F-4D97-AF65-F5344CB8AC3E}">
        <p14:creationId xmlns:p14="http://schemas.microsoft.com/office/powerpoint/2010/main" val="3787649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5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</a:t>
            </a:r>
            <a:r>
              <a:rPr lang="en-US" altLang="en-US" sz="2400"/>
              <a:t>– TP-2020-0133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</a:p>
          <a:p>
            <a:r>
              <a:rPr lang="en-US" altLang="en-US" sz="2400" dirty="0"/>
              <a:t>TS-0004 </a:t>
            </a:r>
            <a:r>
              <a:rPr lang="en-US" altLang="en-US" sz="2400"/>
              <a:t>– TP-2020-0134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05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07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15</a:t>
            </a:r>
          </a:p>
          <a:p>
            <a:r>
              <a:rPr lang="en-US" altLang="en-US" sz="2400" dirty="0"/>
              <a:t>TS-0009 </a:t>
            </a:r>
            <a:r>
              <a:rPr lang="en-US" altLang="en-US" sz="2400"/>
              <a:t>– TP-2020-0145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09 </a:t>
            </a:r>
          </a:p>
          <a:p>
            <a:r>
              <a:rPr lang="en-US" altLang="en-US" sz="2400" dirty="0"/>
              <a:t>TS-0026 </a:t>
            </a:r>
            <a:r>
              <a:rPr lang="en-US" altLang="en-US" sz="2400"/>
              <a:t>– TP-2020-0136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01 </a:t>
            </a: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6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829905"/>
              </p:ext>
            </p:extLst>
          </p:nvPr>
        </p:nvGraphicFramePr>
        <p:xfrm>
          <a:off x="1295400" y="1712166"/>
          <a:ext cx="6400800" cy="1144556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48.1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Wed 13-Jan-2021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B6620A357F649AEAEAC29BCE93EBB" ma:contentTypeVersion="10" ma:contentTypeDescription="Create a new document." ma:contentTypeScope="" ma:versionID="14a08656cf1db59cdf50a3b3faa7041c">
  <xsd:schema xmlns:xsd="http://www.w3.org/2001/XMLSchema" xmlns:xs="http://www.w3.org/2001/XMLSchema" xmlns:p="http://schemas.microsoft.com/office/2006/metadata/properties" xmlns:ns3="1aeb858a-a494-4f12-b45e-5f6e944ecff6" targetNamespace="http://schemas.microsoft.com/office/2006/metadata/properties" ma:root="true" ma:fieldsID="3aa319e943713106bdf97b7de4ba6ef2" ns3:_="">
    <xsd:import namespace="1aeb858a-a494-4f12-b45e-5f6e944ecf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b858a-a494-4f12-b45e-5f6e944ecf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045C268-0BE3-487F-B6C0-51FD9EA2D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A0247A-DF33-417B-9304-0193C428B8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341D55-6205-4208-BA81-549498044FE5}">
  <ds:schemaRefs>
    <ds:schemaRef ds:uri="http://purl.org/dc/elements/1.1/"/>
    <ds:schemaRef ds:uri="http://schemas.microsoft.com/office/2006/metadata/properties"/>
    <ds:schemaRef ds:uri="http://purl.org/dc/terms/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25816</TotalTime>
  <Words>295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Myriad pro</vt:lpstr>
      <vt:lpstr>Times New Roman</vt:lpstr>
      <vt:lpstr>Wingdings</vt:lpstr>
      <vt:lpstr>Office Theme</vt:lpstr>
      <vt:lpstr>SDS Status Report to TP48</vt:lpstr>
      <vt:lpstr>Summary</vt:lpstr>
      <vt:lpstr>SDS WI Status </vt:lpstr>
      <vt:lpstr>Rel-4 Progress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Karen Hughes</cp:lastModifiedBy>
  <cp:revision>621</cp:revision>
  <dcterms:created xsi:type="dcterms:W3CDTF">2012-09-11T22:52:11Z</dcterms:created>
  <dcterms:modified xsi:type="dcterms:W3CDTF">2020-12-18T12:45:03Z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0x010100A93B6620A357F649AEAEAC29BCE93EBB</vt:lpwstr>
  </property>
</Properties>
</file>