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12/17/2020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12/17/2020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TP#48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2020-12-02 - 2020-12-17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TP#48,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7772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TS-0023, TR-0058, TR-0061 </a:t>
            </a:r>
          </a:p>
          <a:p>
            <a:pPr marL="939800" lvl="2" indent="-457200" eaLnBrk="1" hangingPunct="1">
              <a:buFontTx/>
              <a:buChar char="-"/>
            </a:pPr>
            <a:endParaRPr lang="en-US" altLang="de-DE" sz="28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features for Rel.5: discussion on IoT device replacement 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Rel.5 timeline discussion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TP-2020-0137-RDM_status_report_to_TP48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of TS-0023 (TBD) </a:t>
            </a:r>
          </a:p>
          <a:p>
            <a:pPr lvl="1">
              <a:defRPr/>
            </a:pPr>
            <a:r>
              <a:rPr lang="en-US" altLang="de-DE" sz="1600" dirty="0"/>
              <a:t>TP-2020-0139-TP48_TS_0023_CR_Pack incl.</a:t>
            </a:r>
          </a:p>
          <a:p>
            <a:pPr marL="457200" lvl="1" indent="0">
              <a:buNone/>
              <a:defRPr/>
            </a:pPr>
            <a:r>
              <a:rPr lang="en-US" altLang="en-US" sz="1600" dirty="0">
                <a:solidFill>
                  <a:schemeClr val="tx1"/>
                </a:solidFill>
              </a:rPr>
              <a:t>RDM-2020-0094R01, RDM-2020-0095R01, RDM-2020-0098, RDM-2020-0101 </a:t>
            </a:r>
            <a:endParaRPr lang="en-GB" altLang="en-US" sz="1600" dirty="0">
              <a:solidFill>
                <a:schemeClr val="tx1"/>
              </a:solidFill>
            </a:endParaRPr>
          </a:p>
          <a:p>
            <a:pPr lvl="1"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TS-0023 </a:t>
            </a:r>
            <a:r>
              <a:rPr lang="en-US" altLang="en-US" sz="2400" dirty="0">
                <a:solidFill>
                  <a:schemeClr val="tx1"/>
                </a:solidFill>
              </a:rPr>
              <a:t>(for approval)</a:t>
            </a:r>
          </a:p>
          <a:p>
            <a:pPr lvl="1">
              <a:defRPr/>
            </a:pPr>
            <a:r>
              <a:rPr lang="en-US" altLang="de-DE" sz="1600" dirty="0">
                <a:sym typeface="Wingdings" panose="05000000000000000000" pitchFamily="2" charset="2"/>
              </a:rPr>
              <a:t>New baseline will be provided at 11 Jan RDM 48.1</a:t>
            </a:r>
          </a:p>
          <a:p>
            <a:pPr lvl="1">
              <a:defRPr/>
            </a:pPr>
            <a:endParaRPr lang="en-GB" altLang="en-US" sz="240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WI-0092 (hopefully get approval at TP#49)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WI-0094 (needs more time) 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TP-2020-0137-RDM_status_report_to_TP48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– 95%</a:t>
            </a:r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highlight>
                  <a:srgbClr val="00FF00"/>
                </a:highlight>
                <a:sym typeface="Wingdings" panose="05000000000000000000" pitchFamily="2" charset="2"/>
              </a:rPr>
              <a:t>98%100%</a:t>
            </a:r>
            <a:endParaRPr lang="fr-FR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70%</a:t>
            </a:r>
            <a:endParaRPr lang="en-US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40%65%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50%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25%</a:t>
            </a: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TP-2020-0137-RDM_status_report_to_TP48</a:t>
            </a:r>
          </a:p>
          <a:p>
            <a:pPr algn="ctr"/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management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object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migration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RDM-2020-0106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TP-2020-0137-RDM_status_report_to_TP48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48.1 (11 Jan 13:30-15:00)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TP#49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TP#49 </a:t>
            </a:r>
            <a:r>
              <a:rPr lang="en-US" altLang="de-DE" sz="2000" dirty="0">
                <a:solidFill>
                  <a:srgbClr val="FF0000"/>
                </a:solidFill>
              </a:rPr>
              <a:t>in 18</a:t>
            </a:r>
            <a:r>
              <a:rPr lang="en-US" altLang="de-DE" sz="2000" baseline="30000" dirty="0">
                <a:solidFill>
                  <a:srgbClr val="FF0000"/>
                </a:solidFill>
              </a:rPr>
              <a:t>th</a:t>
            </a:r>
            <a:r>
              <a:rPr lang="en-US" altLang="de-DE" sz="2000" dirty="0">
                <a:solidFill>
                  <a:srgbClr val="FF0000"/>
                </a:solidFill>
              </a:rPr>
              <a:t> Jan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TP-2020-0137-RDM_status_report_to_TP48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9509</TotalTime>
  <Words>372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TP#48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243</cp:revision>
  <dcterms:created xsi:type="dcterms:W3CDTF">2012-09-11T22:52:11Z</dcterms:created>
  <dcterms:modified xsi:type="dcterms:W3CDTF">2020-12-17T13:40:20Z</dcterms:modified>
</cp:coreProperties>
</file>