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1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</a:t>
            </a:r>
            <a:r>
              <a:rPr lang="en-US" dirty="0" smtClean="0"/>
              <a:t>TDE48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2020-11-30 to 2020-12-18</a:t>
            </a:r>
          </a:p>
          <a:p>
            <a:pPr algn="l"/>
            <a:r>
              <a:rPr lang="en-US" dirty="0" smtClean="0"/>
              <a:t>Doc#: TP-2020-0143-WG3_TDE_Report_to_TP48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48 (8 CRs, 3 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3 CRs to develop test specs (TS-0018 Rel-4)</a:t>
            </a:r>
          </a:p>
          <a:p>
            <a:pPr lvl="1"/>
            <a:r>
              <a:rPr lang="en-US" altLang="ko-KR" dirty="0"/>
              <a:t>Handling </a:t>
            </a:r>
            <a:r>
              <a:rPr lang="en-US" altLang="ko-KR" dirty="0" smtClean="0"/>
              <a:t>1 baseline </a:t>
            </a:r>
            <a:r>
              <a:rPr lang="en-US" altLang="ko-KR" dirty="0"/>
              <a:t>to develop test specs (</a:t>
            </a:r>
            <a:r>
              <a:rPr lang="en-US" altLang="ko-KR" dirty="0" smtClean="0"/>
              <a:t>TR-0051 Rel-2)</a:t>
            </a:r>
            <a:endParaRPr lang="en-US" altLang="ko-KR" dirty="0"/>
          </a:p>
          <a:p>
            <a:pPr lvl="1"/>
            <a:r>
              <a:rPr lang="en-US" altLang="ko-KR" dirty="0"/>
              <a:t>Handling </a:t>
            </a:r>
            <a:r>
              <a:rPr lang="en-US" altLang="ko-KR" dirty="0" smtClean="0"/>
              <a:t>1 CR to </a:t>
            </a:r>
            <a:r>
              <a:rPr lang="en-US" altLang="ko-KR" dirty="0"/>
              <a:t>develop test specs (</a:t>
            </a:r>
            <a:r>
              <a:rPr lang="en-US" altLang="ko-KR" dirty="0" smtClean="0"/>
              <a:t>TS-0019 Rel-2)</a:t>
            </a:r>
            <a:endParaRPr lang="en-US" altLang="ko-KR" dirty="0"/>
          </a:p>
          <a:p>
            <a:pPr lvl="1"/>
            <a:r>
              <a:rPr lang="en-US" altLang="ko-KR" dirty="0"/>
              <a:t>Handling </a:t>
            </a:r>
            <a:r>
              <a:rPr lang="en-US" altLang="ko-KR" dirty="0" smtClean="0"/>
              <a:t>1 CR to </a:t>
            </a:r>
            <a:r>
              <a:rPr lang="en-US" altLang="ko-KR" dirty="0"/>
              <a:t>develop test specs (</a:t>
            </a:r>
            <a:r>
              <a:rPr lang="en-US" altLang="ko-KR" dirty="0" smtClean="0"/>
              <a:t>TS-0019 Rel-3)</a:t>
            </a:r>
            <a:endParaRPr lang="en-US" altLang="ko-KR" dirty="0"/>
          </a:p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3605216"/>
              </p:ext>
            </p:extLst>
          </p:nvPr>
        </p:nvGraphicFramePr>
        <p:xfrm>
          <a:off x="754725" y="4112009"/>
          <a:ext cx="10622694" cy="195072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WI-0097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40%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WI-0103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guide Release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1499164" cy="508327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Working </a:t>
            </a:r>
            <a:r>
              <a:rPr lang="en-US" altLang="ko-KR" dirty="0"/>
              <a:t>on developing </a:t>
            </a:r>
            <a:r>
              <a:rPr lang="en-US" altLang="ko-KR" dirty="0" smtClean="0"/>
              <a:t>Rel-4 </a:t>
            </a:r>
            <a:r>
              <a:rPr lang="en-US" altLang="ko-KR" dirty="0"/>
              <a:t>Testing </a:t>
            </a:r>
            <a:r>
              <a:rPr lang="en-US" altLang="ko-KR" dirty="0" smtClean="0"/>
              <a:t>specs: </a:t>
            </a:r>
            <a:endParaRPr lang="en-US" altLang="ko-KR" dirty="0"/>
          </a:p>
          <a:p>
            <a:pPr lvl="1"/>
            <a:r>
              <a:rPr lang="en-US" altLang="ko-KR" dirty="0" smtClean="0"/>
              <a:t>TS-0018 R4 Interoperability </a:t>
            </a:r>
            <a:r>
              <a:rPr lang="en-US" altLang="ko-KR" dirty="0" smtClean="0"/>
              <a:t>test</a:t>
            </a:r>
          </a:p>
          <a:p>
            <a:pPr lvl="1"/>
            <a:r>
              <a:rPr lang="en-US" altLang="ko-KR" dirty="0" smtClean="0"/>
              <a:t>3 CRs </a:t>
            </a:r>
            <a:r>
              <a:rPr lang="en-US" altLang="ko-KR" dirty="0" smtClean="0"/>
              <a:t>are </a:t>
            </a:r>
            <a:r>
              <a:rPr lang="en-US" altLang="ko-KR" dirty="0" smtClean="0"/>
              <a:t>handled: TPs </a:t>
            </a:r>
            <a:r>
              <a:rPr lang="en-US" altLang="ko-KR" dirty="0" smtClean="0"/>
              <a:t>of </a:t>
            </a:r>
            <a:r>
              <a:rPr lang="en-US" altLang="ko-KR" dirty="0" smtClean="0"/>
              <a:t>Primitive profile, Service subscription user profile, 3GPP interworking 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en-US" altLang="ko-KR" dirty="0"/>
              <a:t>Working on developing </a:t>
            </a:r>
            <a:r>
              <a:rPr lang="en-US" altLang="ko-KR" dirty="0" smtClean="0"/>
              <a:t>Rel-3 </a:t>
            </a:r>
            <a:r>
              <a:rPr lang="en-US" altLang="ko-KR" dirty="0"/>
              <a:t>Testing specs: </a:t>
            </a:r>
          </a:p>
          <a:p>
            <a:pPr lvl="1"/>
            <a:r>
              <a:rPr lang="en-US" altLang="ko-KR" dirty="0" smtClean="0"/>
              <a:t>TS-0019</a:t>
            </a:r>
            <a:endParaRPr lang="en-US" altLang="ko-KR" dirty="0"/>
          </a:p>
          <a:p>
            <a:pPr lvl="1"/>
            <a:r>
              <a:rPr lang="en-US" altLang="ko-KR" dirty="0" smtClean="0"/>
              <a:t>1 CR is </a:t>
            </a:r>
            <a:r>
              <a:rPr lang="en-US" altLang="ko-KR" dirty="0"/>
              <a:t>handled: </a:t>
            </a:r>
            <a:r>
              <a:rPr lang="en-US" altLang="ko-KR" dirty="0" smtClean="0"/>
              <a:t>TTCN Test cases </a:t>
            </a:r>
            <a:endParaRPr lang="en-US" altLang="ko-KR" dirty="0"/>
          </a:p>
          <a:p>
            <a:pPr lvl="1"/>
            <a:endParaRPr lang="en-US" altLang="ko-KR" dirty="0" smtClean="0"/>
          </a:p>
          <a:p>
            <a:r>
              <a:rPr lang="en-US" altLang="ko-KR" dirty="0"/>
              <a:t>Working on developing </a:t>
            </a:r>
            <a:r>
              <a:rPr lang="en-US" altLang="ko-KR" dirty="0" smtClean="0"/>
              <a:t>Rel-2 </a:t>
            </a:r>
            <a:r>
              <a:rPr lang="en-US" altLang="ko-KR" dirty="0"/>
              <a:t>Testing specs: </a:t>
            </a:r>
          </a:p>
          <a:p>
            <a:pPr lvl="1"/>
            <a:r>
              <a:rPr lang="en-US" altLang="ko-KR" dirty="0"/>
              <a:t>TS-0019 </a:t>
            </a:r>
            <a:r>
              <a:rPr lang="en-US" altLang="ko-KR" dirty="0" smtClean="0"/>
              <a:t>R2</a:t>
            </a:r>
            <a:endParaRPr lang="en-US" altLang="ko-KR" dirty="0"/>
          </a:p>
          <a:p>
            <a:pPr lvl="1"/>
            <a:r>
              <a:rPr lang="en-US" altLang="ko-KR" dirty="0"/>
              <a:t>1 CR is handled: TTCN Test cases </a:t>
            </a:r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CR packs </a:t>
            </a:r>
            <a:r>
              <a:rPr lang="en-US" altLang="ko-KR" dirty="0"/>
              <a:t>for approval</a:t>
            </a:r>
          </a:p>
          <a:p>
            <a:pPr lvl="1"/>
            <a:r>
              <a:rPr lang="en-US" altLang="ko-KR" dirty="0" smtClean="0"/>
              <a:t>TP-2020-0140-TP48_TS-0018_R4_CR_Pack</a:t>
            </a:r>
          </a:p>
          <a:p>
            <a:pPr lvl="1"/>
            <a:r>
              <a:rPr lang="en-US" altLang="ko-KR" dirty="0" smtClean="0"/>
              <a:t>TP-2020-0141-TP48_TS-0019_R2_CR_Pack</a:t>
            </a:r>
            <a:endParaRPr lang="en-US" altLang="ko-KR" dirty="0"/>
          </a:p>
          <a:p>
            <a:pPr lvl="1"/>
            <a:r>
              <a:rPr lang="en-US" altLang="ko-KR" dirty="0" smtClean="0"/>
              <a:t>TP-2020-0142-TP48_TS-0019_R3_CR_Pack</a:t>
            </a:r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pPr marL="457200" lvl="1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TDE-2020-0104R02-TDE48_Document_Allocation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TDE#48.1</a:t>
            </a:r>
            <a:r>
              <a:rPr lang="en-US" altLang="ko-KR" dirty="0"/>
              <a:t>: </a:t>
            </a:r>
            <a:r>
              <a:rPr lang="en-US" altLang="ko-KR" dirty="0" smtClean="0"/>
              <a:t>no call.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TDE#49: e-meeting, 18 Jan. ~ 10 Feb.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3616</TotalTime>
  <Words>262</Words>
  <Application>Microsoft Office PowerPoint</Application>
  <PresentationFormat>와이드스크린</PresentationFormat>
  <Paragraphs>87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宋体</vt:lpstr>
      <vt:lpstr>맑은 고딕</vt:lpstr>
      <vt:lpstr>Arial</vt:lpstr>
      <vt:lpstr>Calibri</vt:lpstr>
      <vt:lpstr>Myriad Pro</vt:lpstr>
      <vt:lpstr>Myriad Pro Light</vt:lpstr>
      <vt:lpstr>Office Theme</vt:lpstr>
      <vt:lpstr>WG3 TDE48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161</cp:revision>
  <dcterms:created xsi:type="dcterms:W3CDTF">2017-09-21T15:46:31Z</dcterms:created>
  <dcterms:modified xsi:type="dcterms:W3CDTF">2020-12-18T10:38:36Z</dcterms:modified>
</cp:coreProperties>
</file>