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 id="2147483667" r:id="rId5"/>
    <p:sldMasterId id="2147483665" r:id="rId6"/>
    <p:sldMasterId id="2147483648" r:id="rId7"/>
    <p:sldMasterId id="2147483651" r:id="rId8"/>
    <p:sldMasterId id="2147483653" r:id="rId9"/>
    <p:sldMasterId id="2147483655" r:id="rId10"/>
    <p:sldMasterId id="2147483657" r:id="rId11"/>
    <p:sldMasterId id="2147483659" r:id="rId12"/>
    <p:sldMasterId id="2147483661" r:id="rId13"/>
    <p:sldMasterId id="2147483769" r:id="rId14"/>
  </p:sldMasterIdLst>
  <p:notesMasterIdLst>
    <p:notesMasterId r:id="rId29"/>
  </p:notesMasterIdLst>
  <p:handoutMasterIdLst>
    <p:handoutMasterId r:id="rId30"/>
  </p:handoutMasterIdLst>
  <p:sldIdLst>
    <p:sldId id="272" r:id="rId15"/>
    <p:sldId id="304" r:id="rId16"/>
    <p:sldId id="302" r:id="rId17"/>
    <p:sldId id="305" r:id="rId18"/>
    <p:sldId id="308" r:id="rId19"/>
    <p:sldId id="309" r:id="rId20"/>
    <p:sldId id="257" r:id="rId21"/>
    <p:sldId id="261" r:id="rId22"/>
    <p:sldId id="306" r:id="rId23"/>
    <p:sldId id="260" r:id="rId24"/>
    <p:sldId id="307" r:id="rId25"/>
    <p:sldId id="299" r:id="rId26"/>
    <p:sldId id="314" r:id="rId27"/>
    <p:sldId id="313" r:id="rId28"/>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9999FF"/>
    <a:srgbClr val="9CC00C"/>
    <a:srgbClr val="FECF53"/>
    <a:srgbClr val="0592C2"/>
    <a:srgbClr val="EB7527"/>
    <a:srgbClr val="808C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774" autoAdjust="0"/>
    <p:restoredTop sz="94066"/>
  </p:normalViewPr>
  <p:slideViewPr>
    <p:cSldViewPr snapToGrid="0">
      <p:cViewPr varScale="1">
        <p:scale>
          <a:sx n="62" d="100"/>
          <a:sy n="62" d="100"/>
        </p:scale>
        <p:origin x="932"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slide" Target="slides/slide7.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1413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fr-FR"/>
          </a:p>
        </p:txBody>
      </p:sp>
      <p:sp>
        <p:nvSpPr>
          <p:cNvPr id="1413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1413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1A49BC3-031B-4C33-8589-78085FFD627D}" type="slidenum">
              <a:rPr lang="fr-FR"/>
              <a:pPr/>
              <a:t>‹#›</a:t>
            </a:fld>
            <a:endParaRPr lang="fr-FR"/>
          </a:p>
        </p:txBody>
      </p:sp>
    </p:spTree>
    <p:extLst>
      <p:ext uri="{BB962C8B-B14F-4D97-AF65-F5344CB8AC3E}">
        <p14:creationId xmlns:p14="http://schemas.microsoft.com/office/powerpoint/2010/main" val="2579080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fr-FR"/>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10B4093-417D-40B4-8306-17BD26F8DB65}" type="slidenum">
              <a:rPr lang="fr-FR"/>
              <a:pPr/>
              <a:t>‹#›</a:t>
            </a:fld>
            <a:endParaRPr lang="fr-FR"/>
          </a:p>
        </p:txBody>
      </p:sp>
    </p:spTree>
    <p:extLst>
      <p:ext uri="{BB962C8B-B14F-4D97-AF65-F5344CB8AC3E}">
        <p14:creationId xmlns:p14="http://schemas.microsoft.com/office/powerpoint/2010/main" val="17603149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0B4093-417D-40B4-8306-17BD26F8DB65}" type="slidenum">
              <a:rPr lang="fr-FR" smtClean="0"/>
              <a:pPr/>
              <a:t>1</a:t>
            </a:fld>
            <a:endParaRPr lang="fr-FR"/>
          </a:p>
        </p:txBody>
      </p:sp>
    </p:spTree>
    <p:extLst>
      <p:ext uri="{BB962C8B-B14F-4D97-AF65-F5344CB8AC3E}">
        <p14:creationId xmlns:p14="http://schemas.microsoft.com/office/powerpoint/2010/main" val="491936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i="1" dirty="0">
                <a:solidFill>
                  <a:schemeClr val="tx1"/>
                </a:solidFill>
                <a:highlight>
                  <a:srgbClr val="FFFF00"/>
                </a:highlight>
              </a:rPr>
              <a:t>Formal Graph Topologies</a:t>
            </a:r>
            <a:r>
              <a:rPr lang="en-US" dirty="0">
                <a:solidFill>
                  <a:schemeClr val="tx1"/>
                </a:solidFill>
                <a:highlight>
                  <a:srgbClr val="FFFF00"/>
                </a:highlight>
              </a:rPr>
              <a:t> to capture most common scenarios involving networks of M2MSP;</a:t>
            </a:r>
            <a:endParaRPr lang="en-FR" dirty="0">
              <a:solidFill>
                <a:schemeClr val="tx1"/>
              </a:solidFill>
              <a:highlight>
                <a:srgbClr val="FFFF00"/>
              </a:highlight>
            </a:endParaRPr>
          </a:p>
          <a:p>
            <a:pPr marL="342900" indent="-342900">
              <a:buFont typeface="Arial" panose="020B0604020202020204" pitchFamily="34" charset="0"/>
              <a:buChar char="•"/>
            </a:pPr>
            <a:r>
              <a:rPr lang="en-US" i="1" dirty="0">
                <a:solidFill>
                  <a:schemeClr val="tx1"/>
                </a:solidFill>
                <a:highlight>
                  <a:srgbClr val="FFFF00"/>
                </a:highlight>
              </a:rPr>
              <a:t>Formal Semantic Discovery Routing Mechanism</a:t>
            </a:r>
            <a:r>
              <a:rPr lang="en-US" dirty="0">
                <a:solidFill>
                  <a:schemeClr val="tx1"/>
                </a:solidFill>
                <a:highlight>
                  <a:srgbClr val="FFFF00"/>
                </a:highlight>
              </a:rPr>
              <a:t> (SDRM) to route a Semantic Query between M2MSP with exhaustivity/non exhaustivity constraints and iterative vs. recursive routing modality;</a:t>
            </a:r>
            <a:endParaRPr lang="en-FR" dirty="0">
              <a:solidFill>
                <a:schemeClr val="tx1"/>
              </a:solidFill>
              <a:highlight>
                <a:srgbClr val="FFFF00"/>
              </a:highlight>
            </a:endParaRPr>
          </a:p>
          <a:p>
            <a:pPr marL="342900" indent="-342900">
              <a:buFont typeface="Arial" panose="020B0604020202020204" pitchFamily="34" charset="0"/>
              <a:buChar char="•"/>
            </a:pPr>
            <a:r>
              <a:rPr lang="en-US" i="1" dirty="0">
                <a:solidFill>
                  <a:schemeClr val="tx1"/>
                </a:solidFill>
                <a:highlight>
                  <a:srgbClr val="FFFF00"/>
                </a:highlight>
              </a:rPr>
              <a:t>Formal Semantic Discovery Query Language</a:t>
            </a:r>
            <a:r>
              <a:rPr lang="en-US" dirty="0">
                <a:solidFill>
                  <a:schemeClr val="tx1"/>
                </a:solidFill>
                <a:highlight>
                  <a:srgbClr val="FFFF00"/>
                </a:highlight>
              </a:rPr>
              <a:t> (SDQL) to express a large type of queries;</a:t>
            </a:r>
            <a:endParaRPr lang="en-FR" dirty="0">
              <a:solidFill>
                <a:schemeClr val="tx1"/>
              </a:solidFill>
              <a:highlight>
                <a:srgbClr val="FFFF00"/>
              </a:highlight>
            </a:endParaRPr>
          </a:p>
          <a:p>
            <a:pPr marL="342900" indent="-342900">
              <a:buFont typeface="Arial" panose="020B0604020202020204" pitchFamily="34" charset="0"/>
              <a:buChar char="•"/>
            </a:pPr>
            <a:r>
              <a:rPr lang="en-US" i="1" dirty="0">
                <a:solidFill>
                  <a:schemeClr val="tx1"/>
                </a:solidFill>
                <a:highlight>
                  <a:srgbClr val="FFFF00"/>
                </a:highlight>
              </a:rPr>
              <a:t>Formal Semantic Resolution Query Mechanism</a:t>
            </a:r>
            <a:r>
              <a:rPr lang="en-US" dirty="0">
                <a:solidFill>
                  <a:schemeClr val="tx1"/>
                </a:solidFill>
                <a:highlight>
                  <a:srgbClr val="FFFF00"/>
                </a:highlight>
              </a:rPr>
              <a:t> (SRQM) necessary to reduce locally a complex query into a number of simpler queries.</a:t>
            </a:r>
            <a:r>
              <a:rPr lang="en-FR" dirty="0">
                <a:solidFill>
                  <a:schemeClr val="tx1"/>
                </a:solidFill>
                <a:highlight>
                  <a:srgbClr val="FFFF00"/>
                </a:highlight>
              </a:rPr>
              <a:t> </a:t>
            </a:r>
            <a:endParaRPr lang="fr-FR"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810B4093-417D-40B4-8306-17BD26F8DB65}" type="slidenum">
              <a:rPr lang="fr-FR" smtClean="0"/>
              <a:pPr/>
              <a:t>4</a:t>
            </a:fld>
            <a:endParaRPr lang="fr-FR"/>
          </a:p>
        </p:txBody>
      </p:sp>
    </p:spTree>
    <p:extLst>
      <p:ext uri="{BB962C8B-B14F-4D97-AF65-F5344CB8AC3E}">
        <p14:creationId xmlns:p14="http://schemas.microsoft.com/office/powerpoint/2010/main" val="484164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i="1" dirty="0">
                <a:solidFill>
                  <a:schemeClr val="tx1"/>
                </a:solidFill>
                <a:highlight>
                  <a:srgbClr val="FFFF00"/>
                </a:highlight>
              </a:rPr>
              <a:t>Formal Graph Topologies</a:t>
            </a:r>
            <a:r>
              <a:rPr lang="en-US" dirty="0">
                <a:solidFill>
                  <a:schemeClr val="tx1"/>
                </a:solidFill>
                <a:highlight>
                  <a:srgbClr val="FFFF00"/>
                </a:highlight>
              </a:rPr>
              <a:t> to capture most common scenarios involving networks of M2MSP;</a:t>
            </a:r>
            <a:endParaRPr lang="en-FR" dirty="0">
              <a:solidFill>
                <a:schemeClr val="tx1"/>
              </a:solidFill>
              <a:highlight>
                <a:srgbClr val="FFFF00"/>
              </a:highlight>
            </a:endParaRPr>
          </a:p>
          <a:p>
            <a:pPr marL="342900" indent="-342900">
              <a:buFont typeface="Arial" panose="020B0604020202020204" pitchFamily="34" charset="0"/>
              <a:buChar char="•"/>
            </a:pPr>
            <a:r>
              <a:rPr lang="en-US" i="1" dirty="0">
                <a:solidFill>
                  <a:schemeClr val="tx1"/>
                </a:solidFill>
                <a:highlight>
                  <a:srgbClr val="FFFF00"/>
                </a:highlight>
              </a:rPr>
              <a:t>Formal Semantic Discovery Routing Mechanism</a:t>
            </a:r>
            <a:r>
              <a:rPr lang="en-US" dirty="0">
                <a:solidFill>
                  <a:schemeClr val="tx1"/>
                </a:solidFill>
                <a:highlight>
                  <a:srgbClr val="FFFF00"/>
                </a:highlight>
              </a:rPr>
              <a:t> (SDRM) to route a Semantic Query between M2MSP with exhaustivity/non exhaustivity constraints and iterative vs. recursive routing modality;</a:t>
            </a:r>
            <a:endParaRPr lang="en-FR" dirty="0">
              <a:solidFill>
                <a:schemeClr val="tx1"/>
              </a:solidFill>
              <a:highlight>
                <a:srgbClr val="FFFF00"/>
              </a:highlight>
            </a:endParaRPr>
          </a:p>
          <a:p>
            <a:pPr marL="342900" indent="-342900">
              <a:buFont typeface="Arial" panose="020B0604020202020204" pitchFamily="34" charset="0"/>
              <a:buChar char="•"/>
            </a:pPr>
            <a:r>
              <a:rPr lang="en-US" i="1" dirty="0">
                <a:solidFill>
                  <a:schemeClr val="tx1"/>
                </a:solidFill>
                <a:highlight>
                  <a:srgbClr val="FFFF00"/>
                </a:highlight>
              </a:rPr>
              <a:t>Formal Semantic Discovery Query Language</a:t>
            </a:r>
            <a:r>
              <a:rPr lang="en-US" dirty="0">
                <a:solidFill>
                  <a:schemeClr val="tx1"/>
                </a:solidFill>
                <a:highlight>
                  <a:srgbClr val="FFFF00"/>
                </a:highlight>
              </a:rPr>
              <a:t> (SDQL) to express a large type of queries;</a:t>
            </a:r>
            <a:endParaRPr lang="en-FR" dirty="0">
              <a:solidFill>
                <a:schemeClr val="tx1"/>
              </a:solidFill>
              <a:highlight>
                <a:srgbClr val="FFFF00"/>
              </a:highlight>
            </a:endParaRPr>
          </a:p>
          <a:p>
            <a:pPr marL="342900" indent="-342900">
              <a:buFont typeface="Arial" panose="020B0604020202020204" pitchFamily="34" charset="0"/>
              <a:buChar char="•"/>
            </a:pPr>
            <a:r>
              <a:rPr lang="en-US" i="1" dirty="0">
                <a:solidFill>
                  <a:schemeClr val="tx1"/>
                </a:solidFill>
                <a:highlight>
                  <a:srgbClr val="FFFF00"/>
                </a:highlight>
              </a:rPr>
              <a:t>Formal Semantic Resolution Query Mechanism</a:t>
            </a:r>
            <a:r>
              <a:rPr lang="en-US" dirty="0">
                <a:solidFill>
                  <a:schemeClr val="tx1"/>
                </a:solidFill>
                <a:highlight>
                  <a:srgbClr val="FFFF00"/>
                </a:highlight>
              </a:rPr>
              <a:t> (SRQM) necessary to reduce locally a complex query into a number of simpler queries.</a:t>
            </a:r>
            <a:r>
              <a:rPr lang="en-FR" dirty="0">
                <a:solidFill>
                  <a:schemeClr val="tx1"/>
                </a:solidFill>
                <a:highlight>
                  <a:srgbClr val="FFFF00"/>
                </a:highlight>
              </a:rPr>
              <a:t> </a:t>
            </a:r>
            <a:endParaRPr lang="fr-FR"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810B4093-417D-40B4-8306-17BD26F8DB65}" type="slidenum">
              <a:rPr lang="fr-FR" smtClean="0"/>
              <a:pPr/>
              <a:t>5</a:t>
            </a:fld>
            <a:endParaRPr lang="fr-FR"/>
          </a:p>
        </p:txBody>
      </p:sp>
    </p:spTree>
    <p:extLst>
      <p:ext uri="{BB962C8B-B14F-4D97-AF65-F5344CB8AC3E}">
        <p14:creationId xmlns:p14="http://schemas.microsoft.com/office/powerpoint/2010/main" val="3246243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i="1" dirty="0">
                <a:solidFill>
                  <a:schemeClr val="tx1"/>
                </a:solidFill>
                <a:highlight>
                  <a:srgbClr val="FFFF00"/>
                </a:highlight>
              </a:rPr>
              <a:t>Formal Graph Topologies</a:t>
            </a:r>
            <a:r>
              <a:rPr lang="en-US" dirty="0">
                <a:solidFill>
                  <a:schemeClr val="tx1"/>
                </a:solidFill>
                <a:highlight>
                  <a:srgbClr val="FFFF00"/>
                </a:highlight>
              </a:rPr>
              <a:t> to capture most common scenarios involving networks of M2MSP;</a:t>
            </a:r>
            <a:endParaRPr lang="en-FR" dirty="0">
              <a:solidFill>
                <a:schemeClr val="tx1"/>
              </a:solidFill>
              <a:highlight>
                <a:srgbClr val="FFFF00"/>
              </a:highlight>
            </a:endParaRPr>
          </a:p>
          <a:p>
            <a:pPr marL="342900" indent="-342900">
              <a:buFont typeface="Arial" panose="020B0604020202020204" pitchFamily="34" charset="0"/>
              <a:buChar char="•"/>
            </a:pPr>
            <a:r>
              <a:rPr lang="en-US" i="1" dirty="0">
                <a:solidFill>
                  <a:schemeClr val="tx1"/>
                </a:solidFill>
                <a:highlight>
                  <a:srgbClr val="FFFF00"/>
                </a:highlight>
              </a:rPr>
              <a:t>Formal Semantic Discovery Routing Mechanism</a:t>
            </a:r>
            <a:r>
              <a:rPr lang="en-US" dirty="0">
                <a:solidFill>
                  <a:schemeClr val="tx1"/>
                </a:solidFill>
                <a:highlight>
                  <a:srgbClr val="FFFF00"/>
                </a:highlight>
              </a:rPr>
              <a:t> (SDRM) to route a Semantic Query between M2MSP with exhaustivity/non exhaustivity constraints and iterative vs. recursive routing modality;</a:t>
            </a:r>
            <a:endParaRPr lang="en-FR" dirty="0">
              <a:solidFill>
                <a:schemeClr val="tx1"/>
              </a:solidFill>
              <a:highlight>
                <a:srgbClr val="FFFF00"/>
              </a:highlight>
            </a:endParaRPr>
          </a:p>
          <a:p>
            <a:pPr marL="342900" indent="-342900">
              <a:buFont typeface="Arial" panose="020B0604020202020204" pitchFamily="34" charset="0"/>
              <a:buChar char="•"/>
            </a:pPr>
            <a:r>
              <a:rPr lang="en-US" i="1" dirty="0">
                <a:solidFill>
                  <a:schemeClr val="tx1"/>
                </a:solidFill>
                <a:highlight>
                  <a:srgbClr val="FFFF00"/>
                </a:highlight>
              </a:rPr>
              <a:t>Formal Semantic Discovery Query Language</a:t>
            </a:r>
            <a:r>
              <a:rPr lang="en-US" dirty="0">
                <a:solidFill>
                  <a:schemeClr val="tx1"/>
                </a:solidFill>
                <a:highlight>
                  <a:srgbClr val="FFFF00"/>
                </a:highlight>
              </a:rPr>
              <a:t> (SDQL) to express a large type of queries;</a:t>
            </a:r>
            <a:endParaRPr lang="en-FR" dirty="0">
              <a:solidFill>
                <a:schemeClr val="tx1"/>
              </a:solidFill>
              <a:highlight>
                <a:srgbClr val="FFFF00"/>
              </a:highlight>
            </a:endParaRPr>
          </a:p>
          <a:p>
            <a:pPr marL="342900" indent="-342900">
              <a:buFont typeface="Arial" panose="020B0604020202020204" pitchFamily="34" charset="0"/>
              <a:buChar char="•"/>
            </a:pPr>
            <a:r>
              <a:rPr lang="en-US" i="1" dirty="0">
                <a:solidFill>
                  <a:schemeClr val="tx1"/>
                </a:solidFill>
                <a:highlight>
                  <a:srgbClr val="FFFF00"/>
                </a:highlight>
              </a:rPr>
              <a:t>Formal Semantic Resolution Query Mechanism</a:t>
            </a:r>
            <a:r>
              <a:rPr lang="en-US" dirty="0">
                <a:solidFill>
                  <a:schemeClr val="tx1"/>
                </a:solidFill>
                <a:highlight>
                  <a:srgbClr val="FFFF00"/>
                </a:highlight>
              </a:rPr>
              <a:t> (SRQM) necessary to reduce locally a complex query into a number of simpler queries.</a:t>
            </a:r>
            <a:r>
              <a:rPr lang="en-FR" dirty="0">
                <a:solidFill>
                  <a:schemeClr val="tx1"/>
                </a:solidFill>
                <a:highlight>
                  <a:srgbClr val="FFFF00"/>
                </a:highlight>
              </a:rPr>
              <a:t> </a:t>
            </a:r>
            <a:endParaRPr lang="fr-FR"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810B4093-417D-40B4-8306-17BD26F8DB65}" type="slidenum">
              <a:rPr lang="fr-FR" smtClean="0"/>
              <a:pPr/>
              <a:t>6</a:t>
            </a:fld>
            <a:endParaRPr lang="fr-FR"/>
          </a:p>
        </p:txBody>
      </p:sp>
    </p:spTree>
    <p:extLst>
      <p:ext uri="{BB962C8B-B14F-4D97-AF65-F5344CB8AC3E}">
        <p14:creationId xmlns:p14="http://schemas.microsoft.com/office/powerpoint/2010/main" val="2683978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8138" name="Picture 10" descr="fond_couv_1"/>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8132" name="Rectangle 4"/>
          <p:cNvSpPr>
            <a:spLocks noGrp="1" noChangeArrowheads="1"/>
          </p:cNvSpPr>
          <p:nvPr>
            <p:ph type="ctrTitle"/>
          </p:nvPr>
        </p:nvSpPr>
        <p:spPr bwMode="white">
          <a:xfrm>
            <a:off x="1006475" y="2924175"/>
            <a:ext cx="7626350" cy="1976438"/>
          </a:xfrm>
        </p:spPr>
        <p:txBody>
          <a:bodyPr anchor="b"/>
          <a:lstStyle>
            <a:lvl1pPr>
              <a:lnSpc>
                <a:spcPct val="90000"/>
              </a:lnSpc>
              <a:defRPr sz="3800"/>
            </a:lvl1pPr>
          </a:lstStyle>
          <a:p>
            <a:r>
              <a:rPr lang="en-GB"/>
              <a:t>Click to edit Master title style</a:t>
            </a:r>
            <a:endParaRPr lang="fr-FR"/>
          </a:p>
        </p:txBody>
      </p:sp>
      <p:sp>
        <p:nvSpPr>
          <p:cNvPr id="48133" name="Rectangle 5"/>
          <p:cNvSpPr>
            <a:spLocks noGrp="1" noChangeArrowheads="1"/>
          </p:cNvSpPr>
          <p:nvPr>
            <p:ph type="subTitle" idx="1"/>
          </p:nvPr>
        </p:nvSpPr>
        <p:spPr bwMode="white">
          <a:xfrm>
            <a:off x="1006475" y="4965700"/>
            <a:ext cx="7626350" cy="1435100"/>
          </a:xfrm>
        </p:spPr>
        <p:txBody>
          <a:bodyPr/>
          <a:lstStyle>
            <a:lvl1pPr>
              <a:lnSpc>
                <a:spcPct val="100000"/>
              </a:lnSpc>
              <a:defRPr sz="2300" b="1"/>
            </a:lvl1pPr>
          </a:lstStyle>
          <a:p>
            <a:r>
              <a:rPr lang="en-GB"/>
              <a:t>Click to edit Master subtitle style</a:t>
            </a: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DA8CEAAE-D5C4-44E3-AA91-CB39337F5382}" type="slidenum">
              <a:rPr lang="fr-FR"/>
              <a:pPr/>
              <a:t>‹#›</a:t>
            </a:fld>
            <a:endParaRPr lang="fr-F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22535" name="Picture 7" descr="fond_chapitre_orang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2531" name="Rectangle 3"/>
          <p:cNvSpPr>
            <a:spLocks noGrp="1" noChangeArrowheads="1"/>
          </p:cNvSpPr>
          <p:nvPr>
            <p:ph type="ftr" sz="quarter" idx="3"/>
          </p:nvPr>
        </p:nvSpPr>
        <p:spPr bwMode="gray"/>
        <p:txBody>
          <a:bodyPr/>
          <a:lstStyle>
            <a:lvl1pPr>
              <a:defRPr>
                <a:solidFill>
                  <a:schemeClr val="tx2"/>
                </a:solidFill>
              </a:defRPr>
            </a:lvl1pPr>
          </a:lstStyle>
          <a:p>
            <a:r>
              <a:rPr lang="fr-FR"/>
              <a:t>EMETTEUR - NOM DE LA PRESENTATION</a:t>
            </a:r>
          </a:p>
        </p:txBody>
      </p:sp>
      <p:sp>
        <p:nvSpPr>
          <p:cNvPr id="22532" name="Rectangle 4"/>
          <p:cNvSpPr>
            <a:spLocks noGrp="1" noChangeArrowheads="1"/>
          </p:cNvSpPr>
          <p:nvPr>
            <p:ph type="ctrTitle"/>
          </p:nvPr>
        </p:nvSpPr>
        <p:spPr bwMode="white">
          <a:xfrm>
            <a:off x="1349375" y="3429000"/>
            <a:ext cx="7486650" cy="696913"/>
          </a:xfrm>
        </p:spPr>
        <p:txBody>
          <a:bodyPr anchor="b"/>
          <a:lstStyle>
            <a:lvl1pPr>
              <a:defRPr sz="3300">
                <a:solidFill>
                  <a:schemeClr val="bg1"/>
                </a:solidFill>
              </a:defRPr>
            </a:lvl1pPr>
          </a:lstStyle>
          <a:p>
            <a:r>
              <a:rPr lang="fr-FR"/>
              <a:t>Cliquez pour modifier le style du titre</a:t>
            </a:r>
          </a:p>
        </p:txBody>
      </p:sp>
      <p:sp>
        <p:nvSpPr>
          <p:cNvPr id="22533" name="Rectangle 5"/>
          <p:cNvSpPr>
            <a:spLocks noGrp="1" noChangeArrowheads="1"/>
          </p:cNvSpPr>
          <p:nvPr>
            <p:ph type="subTitle" idx="1"/>
          </p:nvPr>
        </p:nvSpPr>
        <p:spPr bwMode="white">
          <a:xfrm>
            <a:off x="1349375" y="4191000"/>
            <a:ext cx="7486650" cy="2209800"/>
          </a:xfrm>
        </p:spPr>
        <p:txBody>
          <a:bodyPr/>
          <a:lstStyle>
            <a:lvl1pPr>
              <a:lnSpc>
                <a:spcPct val="100000"/>
              </a:lnSpc>
              <a:defRPr sz="2300" b="1">
                <a:solidFill>
                  <a:schemeClr val="bg1"/>
                </a:solidFill>
              </a:defRPr>
            </a:lvl1pPr>
          </a:lstStyle>
          <a:p>
            <a:r>
              <a:rPr lang="fr-FR"/>
              <a:t>Cliquez pour modifier le style des sous-titres du masque</a:t>
            </a:r>
          </a:p>
        </p:txBody>
      </p:sp>
      <p:sp>
        <p:nvSpPr>
          <p:cNvPr id="22534" name="Rectangle 6"/>
          <p:cNvSpPr>
            <a:spLocks noGrp="1" noChangeArrowheads="1"/>
          </p:cNvSpPr>
          <p:nvPr>
            <p:ph type="dt" sz="half" idx="2"/>
          </p:nvPr>
        </p:nvSpPr>
        <p:spPr bwMode="gray">
          <a:xfrm>
            <a:off x="6578600" y="6488113"/>
            <a:ext cx="2011363" cy="273050"/>
          </a:xfrm>
        </p:spPr>
        <p:txBody>
          <a:bodyPr/>
          <a:lstStyle>
            <a:lvl1pPr>
              <a:defRPr>
                <a:solidFill>
                  <a:schemeClr val="tx2"/>
                </a:solidFill>
              </a:defRPr>
            </a:lvl1pPr>
          </a:lstStyle>
          <a:p>
            <a:r>
              <a:rPr lang="fr-FR"/>
              <a:t>00 MOIS 2011</a:t>
            </a:r>
          </a:p>
        </p:txBody>
      </p:sp>
      <p:sp>
        <p:nvSpPr>
          <p:cNvPr id="22536" name="Rectangle 8"/>
          <p:cNvSpPr>
            <a:spLocks noGrp="1" noChangeArrowheads="1"/>
          </p:cNvSpPr>
          <p:nvPr>
            <p:ph type="sldNum" sz="quarter" idx="4"/>
          </p:nvPr>
        </p:nvSpPr>
        <p:spPr bwMode="gray"/>
        <p:txBody>
          <a:bodyPr/>
          <a:lstStyle>
            <a:lvl1pPr>
              <a:defRPr>
                <a:solidFill>
                  <a:schemeClr val="tx2"/>
                </a:solidFill>
              </a:defRPr>
            </a:lvl1pPr>
          </a:lstStyle>
          <a:p>
            <a:r>
              <a:rPr lang="fr-FR"/>
              <a:t>- </a:t>
            </a:r>
            <a:fld id="{C75D450A-6F50-455B-AD0B-31F6F3E6A9C8}" type="slidenum">
              <a:rPr lang="fr-FR"/>
              <a:pPr/>
              <a:t>‹#›</a:t>
            </a:fld>
            <a:endParaRPr lang="fr-F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05DAF62E-2399-4E86-8426-83E7B8EAFEE4}" type="slidenum">
              <a:rPr lang="fr-FR"/>
              <a:pPr/>
              <a:t>‹#›</a:t>
            </a:fld>
            <a:endParaRPr lang="fr-F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259AE061-0D25-4BC3-846C-A448A83FAA0F}" type="slidenum">
              <a:rPr lang="fr-FR"/>
              <a:pPr/>
              <a:t>‹#›</a:t>
            </a:fld>
            <a:endParaRPr lang="fr-F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349375" y="1673225"/>
            <a:ext cx="3694113" cy="4746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195888" y="1673225"/>
            <a:ext cx="3694112" cy="4746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36363CAB-7775-40D5-A2AC-3063F6DFBAF4}" type="slidenum">
              <a:rPr lang="fr-FR"/>
              <a:pPr/>
              <a:t>‹#›</a:t>
            </a:fld>
            <a:endParaRPr lang="fr-F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r>
              <a:rPr lang="fr-FR"/>
              <a:t>00 MOIS 2011</a:t>
            </a:r>
          </a:p>
        </p:txBody>
      </p:sp>
      <p:sp>
        <p:nvSpPr>
          <p:cNvPr id="8" name="Espace réservé du pied de page 7"/>
          <p:cNvSpPr>
            <a:spLocks noGrp="1"/>
          </p:cNvSpPr>
          <p:nvPr>
            <p:ph type="ftr" sz="quarter" idx="11"/>
          </p:nvPr>
        </p:nvSpPr>
        <p:spPr/>
        <p:txBody>
          <a:bodyPr/>
          <a:lstStyle>
            <a:lvl1pPr>
              <a:defRPr/>
            </a:lvl1pPr>
          </a:lstStyle>
          <a:p>
            <a:r>
              <a:rPr lang="fr-FR"/>
              <a:t>EMETTEUR - NOM DE LA PRESENTATION</a:t>
            </a:r>
          </a:p>
        </p:txBody>
      </p:sp>
      <p:sp>
        <p:nvSpPr>
          <p:cNvPr id="9" name="Espace réservé du numéro de diapositive 8"/>
          <p:cNvSpPr>
            <a:spLocks noGrp="1"/>
          </p:cNvSpPr>
          <p:nvPr>
            <p:ph type="sldNum" sz="quarter" idx="12"/>
          </p:nvPr>
        </p:nvSpPr>
        <p:spPr/>
        <p:txBody>
          <a:bodyPr/>
          <a:lstStyle>
            <a:lvl1pPr>
              <a:defRPr/>
            </a:lvl1pPr>
          </a:lstStyle>
          <a:p>
            <a:r>
              <a:rPr lang="fr-FR"/>
              <a:t>- </a:t>
            </a:r>
            <a:fld id="{346D89E9-8055-45DD-98AA-A8D43B6F9331}" type="slidenum">
              <a:rPr lang="fr-FR"/>
              <a:pPr/>
              <a:t>‹#›</a:t>
            </a:fld>
            <a:endParaRPr lang="fr-F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lvl1pPr>
              <a:defRPr/>
            </a:lvl1pPr>
          </a:lstStyle>
          <a:p>
            <a:r>
              <a:rPr lang="fr-FR"/>
              <a:t>00 MOIS 2011</a:t>
            </a:r>
          </a:p>
        </p:txBody>
      </p:sp>
      <p:sp>
        <p:nvSpPr>
          <p:cNvPr id="4" name="Espace réservé du pied de page 3"/>
          <p:cNvSpPr>
            <a:spLocks noGrp="1"/>
          </p:cNvSpPr>
          <p:nvPr>
            <p:ph type="ftr" sz="quarter" idx="11"/>
          </p:nvPr>
        </p:nvSpPr>
        <p:spPr/>
        <p:txBody>
          <a:bodyPr/>
          <a:lstStyle>
            <a:lvl1pPr>
              <a:defRPr/>
            </a:lvl1pPr>
          </a:lstStyle>
          <a:p>
            <a:r>
              <a:rPr lang="fr-FR"/>
              <a:t>EMETTEUR - NOM DE LA PRESENTATION</a:t>
            </a:r>
          </a:p>
        </p:txBody>
      </p:sp>
      <p:sp>
        <p:nvSpPr>
          <p:cNvPr id="5" name="Espace réservé du numéro de diapositive 4"/>
          <p:cNvSpPr>
            <a:spLocks noGrp="1"/>
          </p:cNvSpPr>
          <p:nvPr>
            <p:ph type="sldNum" sz="quarter" idx="12"/>
          </p:nvPr>
        </p:nvSpPr>
        <p:spPr/>
        <p:txBody>
          <a:bodyPr/>
          <a:lstStyle>
            <a:lvl1pPr>
              <a:defRPr/>
            </a:lvl1pPr>
          </a:lstStyle>
          <a:p>
            <a:r>
              <a:rPr lang="fr-FR"/>
              <a:t>- </a:t>
            </a:r>
            <a:fld id="{CC0DF3F9-7745-4C85-8BDE-BB925206A1C6}" type="slidenum">
              <a:rPr lang="fr-FR"/>
              <a:pPr/>
              <a:t>‹#›</a:t>
            </a:fld>
            <a:endParaRPr lang="fr-F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t>00 MOIS 2011</a:t>
            </a:r>
          </a:p>
        </p:txBody>
      </p:sp>
      <p:sp>
        <p:nvSpPr>
          <p:cNvPr id="3" name="Espace réservé du pied de page 2"/>
          <p:cNvSpPr>
            <a:spLocks noGrp="1"/>
          </p:cNvSpPr>
          <p:nvPr>
            <p:ph type="ftr" sz="quarter" idx="11"/>
          </p:nvPr>
        </p:nvSpPr>
        <p:spPr/>
        <p:txBody>
          <a:bodyPr/>
          <a:lstStyle>
            <a:lvl1pPr>
              <a:defRPr/>
            </a:lvl1pPr>
          </a:lstStyle>
          <a:p>
            <a:r>
              <a:rPr lang="fr-FR"/>
              <a:t>EMETTEUR - NOM DE LA PRESENTATION</a:t>
            </a:r>
          </a:p>
        </p:txBody>
      </p:sp>
      <p:sp>
        <p:nvSpPr>
          <p:cNvPr id="4" name="Espace réservé du numéro de diapositive 3"/>
          <p:cNvSpPr>
            <a:spLocks noGrp="1"/>
          </p:cNvSpPr>
          <p:nvPr>
            <p:ph type="sldNum" sz="quarter" idx="12"/>
          </p:nvPr>
        </p:nvSpPr>
        <p:spPr/>
        <p:txBody>
          <a:bodyPr/>
          <a:lstStyle>
            <a:lvl1pPr>
              <a:defRPr/>
            </a:lvl1pPr>
          </a:lstStyle>
          <a:p>
            <a:r>
              <a:rPr lang="fr-FR"/>
              <a:t>- </a:t>
            </a:r>
            <a:fld id="{545175D4-E4EC-43C0-A862-B09AC5789B93}" type="slidenum">
              <a:rPr lang="fr-FR"/>
              <a:pPr/>
              <a:t>‹#›</a:t>
            </a:fld>
            <a:endParaRPr lang="fr-F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895A967F-7275-4AAF-92B2-4A9A02DCCEF5}" type="slidenum">
              <a:rPr lang="fr-FR"/>
              <a:pPr/>
              <a:t>‹#›</a:t>
            </a:fld>
            <a:endParaRPr lang="fr-F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325A1E73-450A-4F5B-B75D-C9973110F832}" type="slidenum">
              <a:rPr lang="fr-FR"/>
              <a:pPr/>
              <a:t>‹#›</a:t>
            </a:fld>
            <a:endParaRPr lang="fr-F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6894ACC6-9098-4BD3-A350-4A53936C8E50}" type="slidenum">
              <a:rPr lang="fr-F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05638" y="474663"/>
            <a:ext cx="1884362" cy="5983287"/>
          </a:xfrm>
        </p:spPr>
        <p:txBody>
          <a:bodyPr vert="eaVert"/>
          <a:lstStyle/>
          <a:p>
            <a:r>
              <a:rPr lang="en-GB"/>
              <a:t>Click to edit Master title style</a:t>
            </a:r>
            <a:endParaRPr lang="fr-FR"/>
          </a:p>
        </p:txBody>
      </p:sp>
      <p:sp>
        <p:nvSpPr>
          <p:cNvPr id="3" name="Espace réservé du texte vertical 2"/>
          <p:cNvSpPr>
            <a:spLocks noGrp="1"/>
          </p:cNvSpPr>
          <p:nvPr>
            <p:ph type="body" orient="vert" idx="1"/>
          </p:nvPr>
        </p:nvSpPr>
        <p:spPr>
          <a:xfrm>
            <a:off x="1349375" y="474663"/>
            <a:ext cx="5503863" cy="59832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F0F9E34F-CFFF-47D3-9200-956FBB25121E}" type="slidenum">
              <a:rPr lang="fr-FR"/>
              <a:pPr/>
              <a:t>‹#›</a:t>
            </a:fld>
            <a:endParaRPr lang="fr-F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05638" y="350838"/>
            <a:ext cx="1884362" cy="6069012"/>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349375" y="350838"/>
            <a:ext cx="5503863" cy="606901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89BD723A-C6BC-457B-919D-546286457FAF}" type="slidenum">
              <a:rPr lang="fr-FR"/>
              <a:pPr/>
              <a:t>‹#›</a:t>
            </a:fld>
            <a:endParaRPr lang="fr-F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BD739-0CA9-1944-9585-D94A329C892A}"/>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fr-FR"/>
          </a:p>
        </p:txBody>
      </p:sp>
      <p:sp>
        <p:nvSpPr>
          <p:cNvPr id="3" name="Subtitle 2">
            <a:extLst>
              <a:ext uri="{FF2B5EF4-FFF2-40B4-BE49-F238E27FC236}">
                <a16:creationId xmlns:a16="http://schemas.microsoft.com/office/drawing/2014/main" id="{CC10D489-0408-7348-9564-E3C099304BF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fr-FR"/>
          </a:p>
        </p:txBody>
      </p:sp>
      <p:sp>
        <p:nvSpPr>
          <p:cNvPr id="4" name="Date Placeholder 3">
            <a:extLst>
              <a:ext uri="{FF2B5EF4-FFF2-40B4-BE49-F238E27FC236}">
                <a16:creationId xmlns:a16="http://schemas.microsoft.com/office/drawing/2014/main" id="{0DBBF6B0-457C-2D4C-87B1-9E45586E74B4}"/>
              </a:ext>
            </a:extLst>
          </p:cNvPr>
          <p:cNvSpPr>
            <a:spLocks noGrp="1"/>
          </p:cNvSpPr>
          <p:nvPr>
            <p:ph type="dt" sz="half" idx="10"/>
          </p:nvPr>
        </p:nvSpPr>
        <p:spPr/>
        <p:txBody>
          <a:bodyPr/>
          <a:lstStyle/>
          <a:p>
            <a:fld id="{CCA35208-7B5F-1944-AE7B-DAB1F38322C8}" type="datetimeFigureOut">
              <a:rPr lang="fr-FR" smtClean="0"/>
              <a:t>12/01/2021</a:t>
            </a:fld>
            <a:endParaRPr lang="fr-FR"/>
          </a:p>
        </p:txBody>
      </p:sp>
      <p:sp>
        <p:nvSpPr>
          <p:cNvPr id="5" name="Footer Placeholder 4">
            <a:extLst>
              <a:ext uri="{FF2B5EF4-FFF2-40B4-BE49-F238E27FC236}">
                <a16:creationId xmlns:a16="http://schemas.microsoft.com/office/drawing/2014/main" id="{76A4F859-57A9-6245-AC0C-7B7B57E1690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656029A2-2098-1447-A061-5D6534307146}"/>
              </a:ext>
            </a:extLst>
          </p:cNvPr>
          <p:cNvSpPr>
            <a:spLocks noGrp="1"/>
          </p:cNvSpPr>
          <p:nvPr>
            <p:ph type="sldNum" sz="quarter" idx="12"/>
          </p:nvPr>
        </p:nvSpPr>
        <p:spPr/>
        <p:txBody>
          <a:bodyPr/>
          <a:lstStyle/>
          <a:p>
            <a:fld id="{E300C734-DB5D-BF49-8AA4-208B2851128D}" type="slidenum">
              <a:rPr lang="fr-FR" smtClean="0"/>
              <a:t>‹#›</a:t>
            </a:fld>
            <a:endParaRPr lang="fr-FR"/>
          </a:p>
        </p:txBody>
      </p:sp>
    </p:spTree>
    <p:extLst>
      <p:ext uri="{BB962C8B-B14F-4D97-AF65-F5344CB8AC3E}">
        <p14:creationId xmlns:p14="http://schemas.microsoft.com/office/powerpoint/2010/main" val="78800020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D2709-4FB9-0F4E-B472-B4737CFBED6C}"/>
              </a:ext>
            </a:extLst>
          </p:cNvPr>
          <p:cNvSpPr>
            <a:spLocks noGrp="1"/>
          </p:cNvSpPr>
          <p:nvPr>
            <p:ph type="title"/>
          </p:nvPr>
        </p:nvSpPr>
        <p:spPr/>
        <p:txBody>
          <a:bodyPr/>
          <a:lstStyle/>
          <a:p>
            <a:r>
              <a:rPr lang="en-GB"/>
              <a:t>Click to edit Master title style</a:t>
            </a:r>
            <a:endParaRPr lang="fr-FR"/>
          </a:p>
        </p:txBody>
      </p:sp>
      <p:sp>
        <p:nvSpPr>
          <p:cNvPr id="3" name="Content Placeholder 2">
            <a:extLst>
              <a:ext uri="{FF2B5EF4-FFF2-40B4-BE49-F238E27FC236}">
                <a16:creationId xmlns:a16="http://schemas.microsoft.com/office/drawing/2014/main" id="{D6CBEF42-8663-CD47-9929-662FF3FFD72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a:extLst>
              <a:ext uri="{FF2B5EF4-FFF2-40B4-BE49-F238E27FC236}">
                <a16:creationId xmlns:a16="http://schemas.microsoft.com/office/drawing/2014/main" id="{6D80C349-7D02-994B-A07C-D6DBB0BFA03A}"/>
              </a:ext>
            </a:extLst>
          </p:cNvPr>
          <p:cNvSpPr>
            <a:spLocks noGrp="1"/>
          </p:cNvSpPr>
          <p:nvPr>
            <p:ph type="dt" sz="half" idx="10"/>
          </p:nvPr>
        </p:nvSpPr>
        <p:spPr/>
        <p:txBody>
          <a:bodyPr/>
          <a:lstStyle/>
          <a:p>
            <a:fld id="{CCA35208-7B5F-1944-AE7B-DAB1F38322C8}" type="datetimeFigureOut">
              <a:rPr lang="fr-FR" smtClean="0"/>
              <a:t>12/01/2021</a:t>
            </a:fld>
            <a:endParaRPr lang="fr-FR"/>
          </a:p>
        </p:txBody>
      </p:sp>
      <p:sp>
        <p:nvSpPr>
          <p:cNvPr id="5" name="Footer Placeholder 4">
            <a:extLst>
              <a:ext uri="{FF2B5EF4-FFF2-40B4-BE49-F238E27FC236}">
                <a16:creationId xmlns:a16="http://schemas.microsoft.com/office/drawing/2014/main" id="{6852BDE1-AF1F-BC4A-A708-315780D377BB}"/>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ADFAA5F7-AD25-AC4B-8E8B-1506FEBDF5DB}"/>
              </a:ext>
            </a:extLst>
          </p:cNvPr>
          <p:cNvSpPr>
            <a:spLocks noGrp="1"/>
          </p:cNvSpPr>
          <p:nvPr>
            <p:ph type="sldNum" sz="quarter" idx="12"/>
          </p:nvPr>
        </p:nvSpPr>
        <p:spPr/>
        <p:txBody>
          <a:bodyPr/>
          <a:lstStyle/>
          <a:p>
            <a:fld id="{E300C734-DB5D-BF49-8AA4-208B2851128D}" type="slidenum">
              <a:rPr lang="fr-FR" smtClean="0"/>
              <a:t>‹#›</a:t>
            </a:fld>
            <a:endParaRPr lang="fr-FR"/>
          </a:p>
        </p:txBody>
      </p:sp>
    </p:spTree>
    <p:extLst>
      <p:ext uri="{BB962C8B-B14F-4D97-AF65-F5344CB8AC3E}">
        <p14:creationId xmlns:p14="http://schemas.microsoft.com/office/powerpoint/2010/main" val="421056378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E1EA3-DEBF-FE42-9E69-30E7DBADF269}"/>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fr-FR"/>
          </a:p>
        </p:txBody>
      </p:sp>
      <p:sp>
        <p:nvSpPr>
          <p:cNvPr id="3" name="Text Placeholder 2">
            <a:extLst>
              <a:ext uri="{FF2B5EF4-FFF2-40B4-BE49-F238E27FC236}">
                <a16:creationId xmlns:a16="http://schemas.microsoft.com/office/drawing/2014/main" id="{127F9F24-1B7A-0F42-BBFD-81B490E8C89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D8889CE-AF49-5140-9255-77D7369B1A99}"/>
              </a:ext>
            </a:extLst>
          </p:cNvPr>
          <p:cNvSpPr>
            <a:spLocks noGrp="1"/>
          </p:cNvSpPr>
          <p:nvPr>
            <p:ph type="dt" sz="half" idx="10"/>
          </p:nvPr>
        </p:nvSpPr>
        <p:spPr/>
        <p:txBody>
          <a:bodyPr/>
          <a:lstStyle/>
          <a:p>
            <a:fld id="{CCA35208-7B5F-1944-AE7B-DAB1F38322C8}" type="datetimeFigureOut">
              <a:rPr lang="fr-FR" smtClean="0"/>
              <a:t>12/01/2021</a:t>
            </a:fld>
            <a:endParaRPr lang="fr-FR"/>
          </a:p>
        </p:txBody>
      </p:sp>
      <p:sp>
        <p:nvSpPr>
          <p:cNvPr id="5" name="Footer Placeholder 4">
            <a:extLst>
              <a:ext uri="{FF2B5EF4-FFF2-40B4-BE49-F238E27FC236}">
                <a16:creationId xmlns:a16="http://schemas.microsoft.com/office/drawing/2014/main" id="{BA14B89C-9F84-9C4A-8B55-DE6F5E37213C}"/>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406E8F56-2BEB-4744-A305-34DBB0448928}"/>
              </a:ext>
            </a:extLst>
          </p:cNvPr>
          <p:cNvSpPr>
            <a:spLocks noGrp="1"/>
          </p:cNvSpPr>
          <p:nvPr>
            <p:ph type="sldNum" sz="quarter" idx="12"/>
          </p:nvPr>
        </p:nvSpPr>
        <p:spPr/>
        <p:txBody>
          <a:bodyPr/>
          <a:lstStyle/>
          <a:p>
            <a:fld id="{E300C734-DB5D-BF49-8AA4-208B2851128D}" type="slidenum">
              <a:rPr lang="fr-FR" smtClean="0"/>
              <a:t>‹#›</a:t>
            </a:fld>
            <a:endParaRPr lang="fr-FR"/>
          </a:p>
        </p:txBody>
      </p:sp>
    </p:spTree>
    <p:extLst>
      <p:ext uri="{BB962C8B-B14F-4D97-AF65-F5344CB8AC3E}">
        <p14:creationId xmlns:p14="http://schemas.microsoft.com/office/powerpoint/2010/main" val="399872238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55A3B-E121-DE46-984D-CC30FD846767}"/>
              </a:ext>
            </a:extLst>
          </p:cNvPr>
          <p:cNvSpPr>
            <a:spLocks noGrp="1"/>
          </p:cNvSpPr>
          <p:nvPr>
            <p:ph type="title"/>
          </p:nvPr>
        </p:nvSpPr>
        <p:spPr/>
        <p:txBody>
          <a:bodyPr/>
          <a:lstStyle/>
          <a:p>
            <a:r>
              <a:rPr lang="en-GB"/>
              <a:t>Click to edit Master title style</a:t>
            </a:r>
            <a:endParaRPr lang="fr-FR"/>
          </a:p>
        </p:txBody>
      </p:sp>
      <p:sp>
        <p:nvSpPr>
          <p:cNvPr id="3" name="Content Placeholder 2">
            <a:extLst>
              <a:ext uri="{FF2B5EF4-FFF2-40B4-BE49-F238E27FC236}">
                <a16:creationId xmlns:a16="http://schemas.microsoft.com/office/drawing/2014/main" id="{D62A22AE-9C36-2041-A1DF-F1F92AECF246}"/>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Content Placeholder 3">
            <a:extLst>
              <a:ext uri="{FF2B5EF4-FFF2-40B4-BE49-F238E27FC236}">
                <a16:creationId xmlns:a16="http://schemas.microsoft.com/office/drawing/2014/main" id="{DBA801FA-21F8-6D42-924E-B7414D7E90C6}"/>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5" name="Date Placeholder 4">
            <a:extLst>
              <a:ext uri="{FF2B5EF4-FFF2-40B4-BE49-F238E27FC236}">
                <a16:creationId xmlns:a16="http://schemas.microsoft.com/office/drawing/2014/main" id="{2F110147-6D03-8D44-8888-0F2B922B9D32}"/>
              </a:ext>
            </a:extLst>
          </p:cNvPr>
          <p:cNvSpPr>
            <a:spLocks noGrp="1"/>
          </p:cNvSpPr>
          <p:nvPr>
            <p:ph type="dt" sz="half" idx="10"/>
          </p:nvPr>
        </p:nvSpPr>
        <p:spPr/>
        <p:txBody>
          <a:bodyPr/>
          <a:lstStyle/>
          <a:p>
            <a:fld id="{CCA35208-7B5F-1944-AE7B-DAB1F38322C8}" type="datetimeFigureOut">
              <a:rPr lang="fr-FR" smtClean="0"/>
              <a:t>12/01/2021</a:t>
            </a:fld>
            <a:endParaRPr lang="fr-FR"/>
          </a:p>
        </p:txBody>
      </p:sp>
      <p:sp>
        <p:nvSpPr>
          <p:cNvPr id="6" name="Footer Placeholder 5">
            <a:extLst>
              <a:ext uri="{FF2B5EF4-FFF2-40B4-BE49-F238E27FC236}">
                <a16:creationId xmlns:a16="http://schemas.microsoft.com/office/drawing/2014/main" id="{044025E3-0BEE-BB47-9A4D-842D95682D6C}"/>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93CEAAB0-034B-D042-B679-996DA3366D76}"/>
              </a:ext>
            </a:extLst>
          </p:cNvPr>
          <p:cNvSpPr>
            <a:spLocks noGrp="1"/>
          </p:cNvSpPr>
          <p:nvPr>
            <p:ph type="sldNum" sz="quarter" idx="12"/>
          </p:nvPr>
        </p:nvSpPr>
        <p:spPr/>
        <p:txBody>
          <a:bodyPr/>
          <a:lstStyle/>
          <a:p>
            <a:fld id="{E300C734-DB5D-BF49-8AA4-208B2851128D}" type="slidenum">
              <a:rPr lang="fr-FR" smtClean="0"/>
              <a:t>‹#›</a:t>
            </a:fld>
            <a:endParaRPr lang="fr-FR"/>
          </a:p>
        </p:txBody>
      </p:sp>
    </p:spTree>
    <p:extLst>
      <p:ext uri="{BB962C8B-B14F-4D97-AF65-F5344CB8AC3E}">
        <p14:creationId xmlns:p14="http://schemas.microsoft.com/office/powerpoint/2010/main" val="200134389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26651-4231-2D4D-BBE0-E6B5E6C36F1F}"/>
              </a:ext>
            </a:extLst>
          </p:cNvPr>
          <p:cNvSpPr>
            <a:spLocks noGrp="1"/>
          </p:cNvSpPr>
          <p:nvPr>
            <p:ph type="title"/>
          </p:nvPr>
        </p:nvSpPr>
        <p:spPr>
          <a:xfrm>
            <a:off x="629841" y="365126"/>
            <a:ext cx="7886700" cy="1325563"/>
          </a:xfrm>
        </p:spPr>
        <p:txBody>
          <a:bodyPr/>
          <a:lstStyle/>
          <a:p>
            <a:r>
              <a:rPr lang="en-GB"/>
              <a:t>Click to edit Master title style</a:t>
            </a:r>
            <a:endParaRPr lang="fr-FR"/>
          </a:p>
        </p:txBody>
      </p:sp>
      <p:sp>
        <p:nvSpPr>
          <p:cNvPr id="3" name="Text Placeholder 2">
            <a:extLst>
              <a:ext uri="{FF2B5EF4-FFF2-40B4-BE49-F238E27FC236}">
                <a16:creationId xmlns:a16="http://schemas.microsoft.com/office/drawing/2014/main" id="{8ACEC642-FFA3-3148-B435-D205AE86C92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3754FC26-6541-B046-96C6-DD41C62C11C5}"/>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5" name="Text Placeholder 4">
            <a:extLst>
              <a:ext uri="{FF2B5EF4-FFF2-40B4-BE49-F238E27FC236}">
                <a16:creationId xmlns:a16="http://schemas.microsoft.com/office/drawing/2014/main" id="{16BAF9F9-3D6F-6447-B54B-620BAAF71EB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1C1F6D94-2EAE-994B-8CA4-54E7AC6B0658}"/>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7" name="Date Placeholder 6">
            <a:extLst>
              <a:ext uri="{FF2B5EF4-FFF2-40B4-BE49-F238E27FC236}">
                <a16:creationId xmlns:a16="http://schemas.microsoft.com/office/drawing/2014/main" id="{12B7EC9B-8FB3-2F47-BD91-DE1BEA181FC1}"/>
              </a:ext>
            </a:extLst>
          </p:cNvPr>
          <p:cNvSpPr>
            <a:spLocks noGrp="1"/>
          </p:cNvSpPr>
          <p:nvPr>
            <p:ph type="dt" sz="half" idx="10"/>
          </p:nvPr>
        </p:nvSpPr>
        <p:spPr/>
        <p:txBody>
          <a:bodyPr/>
          <a:lstStyle/>
          <a:p>
            <a:fld id="{CCA35208-7B5F-1944-AE7B-DAB1F38322C8}" type="datetimeFigureOut">
              <a:rPr lang="fr-FR" smtClean="0"/>
              <a:t>12/01/2021</a:t>
            </a:fld>
            <a:endParaRPr lang="fr-FR"/>
          </a:p>
        </p:txBody>
      </p:sp>
      <p:sp>
        <p:nvSpPr>
          <p:cNvPr id="8" name="Footer Placeholder 7">
            <a:extLst>
              <a:ext uri="{FF2B5EF4-FFF2-40B4-BE49-F238E27FC236}">
                <a16:creationId xmlns:a16="http://schemas.microsoft.com/office/drawing/2014/main" id="{1C880497-0053-4E41-A763-2566EC3903D8}"/>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3E4B3B55-BAC6-434F-95A9-AFE6F7EA6541}"/>
              </a:ext>
            </a:extLst>
          </p:cNvPr>
          <p:cNvSpPr>
            <a:spLocks noGrp="1"/>
          </p:cNvSpPr>
          <p:nvPr>
            <p:ph type="sldNum" sz="quarter" idx="12"/>
          </p:nvPr>
        </p:nvSpPr>
        <p:spPr/>
        <p:txBody>
          <a:bodyPr/>
          <a:lstStyle/>
          <a:p>
            <a:fld id="{E300C734-DB5D-BF49-8AA4-208B2851128D}" type="slidenum">
              <a:rPr lang="fr-FR" smtClean="0"/>
              <a:t>‹#›</a:t>
            </a:fld>
            <a:endParaRPr lang="fr-FR"/>
          </a:p>
        </p:txBody>
      </p:sp>
    </p:spTree>
    <p:extLst>
      <p:ext uri="{BB962C8B-B14F-4D97-AF65-F5344CB8AC3E}">
        <p14:creationId xmlns:p14="http://schemas.microsoft.com/office/powerpoint/2010/main" val="385888669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F0CCF-7520-0843-8EB7-D09559D5D9C5}"/>
              </a:ext>
            </a:extLst>
          </p:cNvPr>
          <p:cNvSpPr>
            <a:spLocks noGrp="1"/>
          </p:cNvSpPr>
          <p:nvPr>
            <p:ph type="title"/>
          </p:nvPr>
        </p:nvSpPr>
        <p:spPr/>
        <p:txBody>
          <a:bodyPr/>
          <a:lstStyle/>
          <a:p>
            <a:r>
              <a:rPr lang="en-GB"/>
              <a:t>Click to edit Master title style</a:t>
            </a:r>
            <a:endParaRPr lang="fr-FR"/>
          </a:p>
        </p:txBody>
      </p:sp>
      <p:sp>
        <p:nvSpPr>
          <p:cNvPr id="3" name="Date Placeholder 2">
            <a:extLst>
              <a:ext uri="{FF2B5EF4-FFF2-40B4-BE49-F238E27FC236}">
                <a16:creationId xmlns:a16="http://schemas.microsoft.com/office/drawing/2014/main" id="{61A0E24D-FB02-D444-87E4-19ABFC52A769}"/>
              </a:ext>
            </a:extLst>
          </p:cNvPr>
          <p:cNvSpPr>
            <a:spLocks noGrp="1"/>
          </p:cNvSpPr>
          <p:nvPr>
            <p:ph type="dt" sz="half" idx="10"/>
          </p:nvPr>
        </p:nvSpPr>
        <p:spPr/>
        <p:txBody>
          <a:bodyPr/>
          <a:lstStyle/>
          <a:p>
            <a:fld id="{CCA35208-7B5F-1944-AE7B-DAB1F38322C8}" type="datetimeFigureOut">
              <a:rPr lang="fr-FR" smtClean="0"/>
              <a:t>12/01/2021</a:t>
            </a:fld>
            <a:endParaRPr lang="fr-FR"/>
          </a:p>
        </p:txBody>
      </p:sp>
      <p:sp>
        <p:nvSpPr>
          <p:cNvPr id="4" name="Footer Placeholder 3">
            <a:extLst>
              <a:ext uri="{FF2B5EF4-FFF2-40B4-BE49-F238E27FC236}">
                <a16:creationId xmlns:a16="http://schemas.microsoft.com/office/drawing/2014/main" id="{6F648017-ADFE-9547-A986-504949BD5F63}"/>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63422FBE-2493-C547-9AC9-0AE6214C1E0F}"/>
              </a:ext>
            </a:extLst>
          </p:cNvPr>
          <p:cNvSpPr>
            <a:spLocks noGrp="1"/>
          </p:cNvSpPr>
          <p:nvPr>
            <p:ph type="sldNum" sz="quarter" idx="12"/>
          </p:nvPr>
        </p:nvSpPr>
        <p:spPr/>
        <p:txBody>
          <a:bodyPr/>
          <a:lstStyle/>
          <a:p>
            <a:fld id="{E300C734-DB5D-BF49-8AA4-208B2851128D}" type="slidenum">
              <a:rPr lang="fr-FR" smtClean="0"/>
              <a:t>‹#›</a:t>
            </a:fld>
            <a:endParaRPr lang="fr-FR"/>
          </a:p>
        </p:txBody>
      </p:sp>
    </p:spTree>
    <p:extLst>
      <p:ext uri="{BB962C8B-B14F-4D97-AF65-F5344CB8AC3E}">
        <p14:creationId xmlns:p14="http://schemas.microsoft.com/office/powerpoint/2010/main" val="41635165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BD731C-D388-7B4B-B297-ED2F34557092}"/>
              </a:ext>
            </a:extLst>
          </p:cNvPr>
          <p:cNvSpPr>
            <a:spLocks noGrp="1"/>
          </p:cNvSpPr>
          <p:nvPr>
            <p:ph type="dt" sz="half" idx="10"/>
          </p:nvPr>
        </p:nvSpPr>
        <p:spPr/>
        <p:txBody>
          <a:bodyPr/>
          <a:lstStyle/>
          <a:p>
            <a:fld id="{CCA35208-7B5F-1944-AE7B-DAB1F38322C8}" type="datetimeFigureOut">
              <a:rPr lang="fr-FR" smtClean="0"/>
              <a:t>12/01/2021</a:t>
            </a:fld>
            <a:endParaRPr lang="fr-FR"/>
          </a:p>
        </p:txBody>
      </p:sp>
      <p:sp>
        <p:nvSpPr>
          <p:cNvPr id="3" name="Footer Placeholder 2">
            <a:extLst>
              <a:ext uri="{FF2B5EF4-FFF2-40B4-BE49-F238E27FC236}">
                <a16:creationId xmlns:a16="http://schemas.microsoft.com/office/drawing/2014/main" id="{D4A0CBBD-039E-0D4E-884B-7B926CA3FE13}"/>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C13BC5F6-A75D-7641-9107-A1D6F3AB05F2}"/>
              </a:ext>
            </a:extLst>
          </p:cNvPr>
          <p:cNvSpPr>
            <a:spLocks noGrp="1"/>
          </p:cNvSpPr>
          <p:nvPr>
            <p:ph type="sldNum" sz="quarter" idx="12"/>
          </p:nvPr>
        </p:nvSpPr>
        <p:spPr/>
        <p:txBody>
          <a:bodyPr/>
          <a:lstStyle/>
          <a:p>
            <a:fld id="{E300C734-DB5D-BF49-8AA4-208B2851128D}" type="slidenum">
              <a:rPr lang="fr-FR" smtClean="0"/>
              <a:t>‹#›</a:t>
            </a:fld>
            <a:endParaRPr lang="fr-FR"/>
          </a:p>
        </p:txBody>
      </p:sp>
    </p:spTree>
    <p:extLst>
      <p:ext uri="{BB962C8B-B14F-4D97-AF65-F5344CB8AC3E}">
        <p14:creationId xmlns:p14="http://schemas.microsoft.com/office/powerpoint/2010/main" val="109501397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4E68E-87EB-E146-AA32-33EE5A018C50}"/>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fr-FR"/>
          </a:p>
        </p:txBody>
      </p:sp>
      <p:sp>
        <p:nvSpPr>
          <p:cNvPr id="3" name="Content Placeholder 2">
            <a:extLst>
              <a:ext uri="{FF2B5EF4-FFF2-40B4-BE49-F238E27FC236}">
                <a16:creationId xmlns:a16="http://schemas.microsoft.com/office/drawing/2014/main" id="{AD6518AD-25E6-AC43-BA24-155E6A664F6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Text Placeholder 3">
            <a:extLst>
              <a:ext uri="{FF2B5EF4-FFF2-40B4-BE49-F238E27FC236}">
                <a16:creationId xmlns:a16="http://schemas.microsoft.com/office/drawing/2014/main" id="{E04062EB-B876-F04F-B3A8-48DBA0274B1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DD56DE14-AABE-2947-8B03-794642D11EF5}"/>
              </a:ext>
            </a:extLst>
          </p:cNvPr>
          <p:cNvSpPr>
            <a:spLocks noGrp="1"/>
          </p:cNvSpPr>
          <p:nvPr>
            <p:ph type="dt" sz="half" idx="10"/>
          </p:nvPr>
        </p:nvSpPr>
        <p:spPr/>
        <p:txBody>
          <a:bodyPr/>
          <a:lstStyle/>
          <a:p>
            <a:fld id="{CCA35208-7B5F-1944-AE7B-DAB1F38322C8}" type="datetimeFigureOut">
              <a:rPr lang="fr-FR" smtClean="0"/>
              <a:t>12/01/2021</a:t>
            </a:fld>
            <a:endParaRPr lang="fr-FR"/>
          </a:p>
        </p:txBody>
      </p:sp>
      <p:sp>
        <p:nvSpPr>
          <p:cNvPr id="6" name="Footer Placeholder 5">
            <a:extLst>
              <a:ext uri="{FF2B5EF4-FFF2-40B4-BE49-F238E27FC236}">
                <a16:creationId xmlns:a16="http://schemas.microsoft.com/office/drawing/2014/main" id="{6CE3892A-5253-0F4C-B492-D9E692E25D4E}"/>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46B87D5F-24F0-9349-B003-24D5751E6ACB}"/>
              </a:ext>
            </a:extLst>
          </p:cNvPr>
          <p:cNvSpPr>
            <a:spLocks noGrp="1"/>
          </p:cNvSpPr>
          <p:nvPr>
            <p:ph type="sldNum" sz="quarter" idx="12"/>
          </p:nvPr>
        </p:nvSpPr>
        <p:spPr/>
        <p:txBody>
          <a:bodyPr/>
          <a:lstStyle/>
          <a:p>
            <a:fld id="{E300C734-DB5D-BF49-8AA4-208B2851128D}" type="slidenum">
              <a:rPr lang="fr-FR" smtClean="0"/>
              <a:t>‹#›</a:t>
            </a:fld>
            <a:endParaRPr lang="fr-FR"/>
          </a:p>
        </p:txBody>
      </p:sp>
    </p:spTree>
    <p:extLst>
      <p:ext uri="{BB962C8B-B14F-4D97-AF65-F5344CB8AC3E}">
        <p14:creationId xmlns:p14="http://schemas.microsoft.com/office/powerpoint/2010/main" val="176611997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07174-4183-4D49-BD23-556D58FCDA5D}"/>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fr-FR"/>
          </a:p>
        </p:txBody>
      </p:sp>
      <p:sp>
        <p:nvSpPr>
          <p:cNvPr id="3" name="Picture Placeholder 2">
            <a:extLst>
              <a:ext uri="{FF2B5EF4-FFF2-40B4-BE49-F238E27FC236}">
                <a16:creationId xmlns:a16="http://schemas.microsoft.com/office/drawing/2014/main" id="{59D8E45C-D746-4A4F-A159-9D4547B5972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Text Placeholder 3">
            <a:extLst>
              <a:ext uri="{FF2B5EF4-FFF2-40B4-BE49-F238E27FC236}">
                <a16:creationId xmlns:a16="http://schemas.microsoft.com/office/drawing/2014/main" id="{B1E6F46F-098B-634E-B148-CB8645A993C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B4EC189F-DD1F-6342-9F78-828069FB5786}"/>
              </a:ext>
            </a:extLst>
          </p:cNvPr>
          <p:cNvSpPr>
            <a:spLocks noGrp="1"/>
          </p:cNvSpPr>
          <p:nvPr>
            <p:ph type="dt" sz="half" idx="10"/>
          </p:nvPr>
        </p:nvSpPr>
        <p:spPr/>
        <p:txBody>
          <a:bodyPr/>
          <a:lstStyle/>
          <a:p>
            <a:fld id="{CCA35208-7B5F-1944-AE7B-DAB1F38322C8}" type="datetimeFigureOut">
              <a:rPr lang="fr-FR" smtClean="0"/>
              <a:t>12/01/2021</a:t>
            </a:fld>
            <a:endParaRPr lang="fr-FR"/>
          </a:p>
        </p:txBody>
      </p:sp>
      <p:sp>
        <p:nvSpPr>
          <p:cNvPr id="6" name="Footer Placeholder 5">
            <a:extLst>
              <a:ext uri="{FF2B5EF4-FFF2-40B4-BE49-F238E27FC236}">
                <a16:creationId xmlns:a16="http://schemas.microsoft.com/office/drawing/2014/main" id="{F4647EA3-28CA-8943-A600-A3C528B18A35}"/>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0B5306C1-B803-A24C-B527-AE75C22E55FF}"/>
              </a:ext>
            </a:extLst>
          </p:cNvPr>
          <p:cNvSpPr>
            <a:spLocks noGrp="1"/>
          </p:cNvSpPr>
          <p:nvPr>
            <p:ph type="sldNum" sz="quarter" idx="12"/>
          </p:nvPr>
        </p:nvSpPr>
        <p:spPr/>
        <p:txBody>
          <a:bodyPr/>
          <a:lstStyle/>
          <a:p>
            <a:fld id="{E300C734-DB5D-BF49-8AA4-208B2851128D}" type="slidenum">
              <a:rPr lang="fr-FR" smtClean="0"/>
              <a:t>‹#›</a:t>
            </a:fld>
            <a:endParaRPr lang="fr-FR"/>
          </a:p>
        </p:txBody>
      </p:sp>
    </p:spTree>
    <p:extLst>
      <p:ext uri="{BB962C8B-B14F-4D97-AF65-F5344CB8AC3E}">
        <p14:creationId xmlns:p14="http://schemas.microsoft.com/office/powerpoint/2010/main" val="2944420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rgbClr val="DDDDDD"/>
        </a:solidFill>
        <a:effectLst/>
      </p:bgPr>
    </p:bg>
    <p:spTree>
      <p:nvGrpSpPr>
        <p:cNvPr id="1" name=""/>
        <p:cNvGrpSpPr/>
        <p:nvPr/>
      </p:nvGrpSpPr>
      <p:grpSpPr>
        <a:xfrm>
          <a:off x="0" y="0"/>
          <a:ext cx="0" cy="0"/>
          <a:chOff x="0" y="0"/>
          <a:chExt cx="0" cy="0"/>
        </a:xfrm>
      </p:grpSpPr>
      <p:sp>
        <p:nvSpPr>
          <p:cNvPr id="156676" name="Rectangle 4"/>
          <p:cNvSpPr>
            <a:spLocks noGrp="1" noChangeArrowheads="1"/>
          </p:cNvSpPr>
          <p:nvPr>
            <p:ph type="ctrTitle"/>
          </p:nvPr>
        </p:nvSpPr>
        <p:spPr bwMode="white">
          <a:xfrm>
            <a:off x="1006475" y="2925763"/>
            <a:ext cx="7626350" cy="1976437"/>
          </a:xfrm>
        </p:spPr>
        <p:txBody>
          <a:bodyPr anchor="b"/>
          <a:lstStyle>
            <a:lvl1pPr>
              <a:lnSpc>
                <a:spcPct val="90000"/>
              </a:lnSpc>
              <a:defRPr sz="3800">
                <a:solidFill>
                  <a:schemeClr val="bg1"/>
                </a:solidFill>
              </a:defRPr>
            </a:lvl1pPr>
          </a:lstStyle>
          <a:p>
            <a:r>
              <a:rPr lang="fr-FR"/>
              <a:t>Cliquez pour modifier le style du titre</a:t>
            </a:r>
          </a:p>
        </p:txBody>
      </p:sp>
      <p:sp>
        <p:nvSpPr>
          <p:cNvPr id="156677" name="Rectangle 5"/>
          <p:cNvSpPr>
            <a:spLocks noGrp="1" noChangeArrowheads="1"/>
          </p:cNvSpPr>
          <p:nvPr>
            <p:ph type="subTitle" idx="1"/>
          </p:nvPr>
        </p:nvSpPr>
        <p:spPr bwMode="white">
          <a:xfrm>
            <a:off x="1006475" y="4965700"/>
            <a:ext cx="7626350" cy="1436688"/>
          </a:xfrm>
        </p:spPr>
        <p:txBody>
          <a:bodyPr/>
          <a:lstStyle>
            <a:lvl1pPr>
              <a:lnSpc>
                <a:spcPct val="100000"/>
              </a:lnSpc>
              <a:defRPr sz="2300" b="1">
                <a:solidFill>
                  <a:schemeClr val="bg1"/>
                </a:solidFill>
              </a:defRPr>
            </a:lvl1pPr>
          </a:lstStyle>
          <a:p>
            <a:r>
              <a:rPr lang="fr-FR"/>
              <a:t>Cliquez pour modifier le style des sous-titres du masque</a:t>
            </a:r>
          </a:p>
        </p:txBody>
      </p:sp>
      <p:pic>
        <p:nvPicPr>
          <p:cNvPr id="156680" name="Picture 8" descr="logo_couv"/>
          <p:cNvPicPr>
            <a:picLocks noChangeAspect="1" noChangeArrowheads="1"/>
          </p:cNvPicPr>
          <p:nvPr/>
        </p:nvPicPr>
        <p:blipFill>
          <a:blip r:embed="rId2" cstate="print"/>
          <a:srcRect/>
          <a:stretch>
            <a:fillRect/>
          </a:stretch>
        </p:blipFill>
        <p:spPr bwMode="auto">
          <a:xfrm>
            <a:off x="0" y="0"/>
            <a:ext cx="4318000" cy="3238500"/>
          </a:xfrm>
          <a:prstGeom prst="rect">
            <a:avLst/>
          </a:prstGeom>
          <a:noFill/>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8458A-0FBA-9841-9491-71BA8C8D3B20}"/>
              </a:ext>
            </a:extLst>
          </p:cNvPr>
          <p:cNvSpPr>
            <a:spLocks noGrp="1"/>
          </p:cNvSpPr>
          <p:nvPr>
            <p:ph type="title"/>
          </p:nvPr>
        </p:nvSpPr>
        <p:spPr/>
        <p:txBody>
          <a:bodyPr/>
          <a:lstStyle/>
          <a:p>
            <a:r>
              <a:rPr lang="en-GB"/>
              <a:t>Click to edit Master title style</a:t>
            </a:r>
            <a:endParaRPr lang="fr-FR"/>
          </a:p>
        </p:txBody>
      </p:sp>
      <p:sp>
        <p:nvSpPr>
          <p:cNvPr id="3" name="Vertical Text Placeholder 2">
            <a:extLst>
              <a:ext uri="{FF2B5EF4-FFF2-40B4-BE49-F238E27FC236}">
                <a16:creationId xmlns:a16="http://schemas.microsoft.com/office/drawing/2014/main" id="{557BB4F6-090B-7C4F-8435-46A633BE12E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a:extLst>
              <a:ext uri="{FF2B5EF4-FFF2-40B4-BE49-F238E27FC236}">
                <a16:creationId xmlns:a16="http://schemas.microsoft.com/office/drawing/2014/main" id="{2EF3146A-E361-7641-A9A9-5B16745BE0B1}"/>
              </a:ext>
            </a:extLst>
          </p:cNvPr>
          <p:cNvSpPr>
            <a:spLocks noGrp="1"/>
          </p:cNvSpPr>
          <p:nvPr>
            <p:ph type="dt" sz="half" idx="10"/>
          </p:nvPr>
        </p:nvSpPr>
        <p:spPr/>
        <p:txBody>
          <a:bodyPr/>
          <a:lstStyle/>
          <a:p>
            <a:fld id="{CCA35208-7B5F-1944-AE7B-DAB1F38322C8}" type="datetimeFigureOut">
              <a:rPr lang="fr-FR" smtClean="0"/>
              <a:t>12/01/2021</a:t>
            </a:fld>
            <a:endParaRPr lang="fr-FR"/>
          </a:p>
        </p:txBody>
      </p:sp>
      <p:sp>
        <p:nvSpPr>
          <p:cNvPr id="5" name="Footer Placeholder 4">
            <a:extLst>
              <a:ext uri="{FF2B5EF4-FFF2-40B4-BE49-F238E27FC236}">
                <a16:creationId xmlns:a16="http://schemas.microsoft.com/office/drawing/2014/main" id="{A18CA719-8833-D74B-B56E-04F2CB5FDB99}"/>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ACB92370-E572-3748-9926-0EECBD68838C}"/>
              </a:ext>
            </a:extLst>
          </p:cNvPr>
          <p:cNvSpPr>
            <a:spLocks noGrp="1"/>
          </p:cNvSpPr>
          <p:nvPr>
            <p:ph type="sldNum" sz="quarter" idx="12"/>
          </p:nvPr>
        </p:nvSpPr>
        <p:spPr/>
        <p:txBody>
          <a:bodyPr/>
          <a:lstStyle/>
          <a:p>
            <a:fld id="{E300C734-DB5D-BF49-8AA4-208B2851128D}" type="slidenum">
              <a:rPr lang="fr-FR" smtClean="0"/>
              <a:t>‹#›</a:t>
            </a:fld>
            <a:endParaRPr lang="fr-FR"/>
          </a:p>
        </p:txBody>
      </p:sp>
    </p:spTree>
    <p:extLst>
      <p:ext uri="{BB962C8B-B14F-4D97-AF65-F5344CB8AC3E}">
        <p14:creationId xmlns:p14="http://schemas.microsoft.com/office/powerpoint/2010/main" val="15819775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31F4C6-6E11-FC40-A5C4-E528B0B22D23}"/>
              </a:ext>
            </a:extLst>
          </p:cNvPr>
          <p:cNvSpPr>
            <a:spLocks noGrp="1"/>
          </p:cNvSpPr>
          <p:nvPr>
            <p:ph type="title" orient="vert"/>
          </p:nvPr>
        </p:nvSpPr>
        <p:spPr>
          <a:xfrm>
            <a:off x="6543675" y="365125"/>
            <a:ext cx="1971675" cy="5811838"/>
          </a:xfrm>
        </p:spPr>
        <p:txBody>
          <a:bodyPr vert="eaVert"/>
          <a:lstStyle/>
          <a:p>
            <a:r>
              <a:rPr lang="en-GB"/>
              <a:t>Click to edit Master title style</a:t>
            </a:r>
            <a:endParaRPr lang="fr-FR"/>
          </a:p>
        </p:txBody>
      </p:sp>
      <p:sp>
        <p:nvSpPr>
          <p:cNvPr id="3" name="Vertical Text Placeholder 2">
            <a:extLst>
              <a:ext uri="{FF2B5EF4-FFF2-40B4-BE49-F238E27FC236}">
                <a16:creationId xmlns:a16="http://schemas.microsoft.com/office/drawing/2014/main" id="{945EC453-2797-274A-89F1-19FDF822FCF0}"/>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a:extLst>
              <a:ext uri="{FF2B5EF4-FFF2-40B4-BE49-F238E27FC236}">
                <a16:creationId xmlns:a16="http://schemas.microsoft.com/office/drawing/2014/main" id="{36064587-9AFC-2445-94EF-66B3F055BCAE}"/>
              </a:ext>
            </a:extLst>
          </p:cNvPr>
          <p:cNvSpPr>
            <a:spLocks noGrp="1"/>
          </p:cNvSpPr>
          <p:nvPr>
            <p:ph type="dt" sz="half" idx="10"/>
          </p:nvPr>
        </p:nvSpPr>
        <p:spPr/>
        <p:txBody>
          <a:bodyPr/>
          <a:lstStyle/>
          <a:p>
            <a:fld id="{CCA35208-7B5F-1944-AE7B-DAB1F38322C8}" type="datetimeFigureOut">
              <a:rPr lang="fr-FR" smtClean="0"/>
              <a:t>12/01/2021</a:t>
            </a:fld>
            <a:endParaRPr lang="fr-FR"/>
          </a:p>
        </p:txBody>
      </p:sp>
      <p:sp>
        <p:nvSpPr>
          <p:cNvPr id="5" name="Footer Placeholder 4">
            <a:extLst>
              <a:ext uri="{FF2B5EF4-FFF2-40B4-BE49-F238E27FC236}">
                <a16:creationId xmlns:a16="http://schemas.microsoft.com/office/drawing/2014/main" id="{D7096F48-B470-8D49-8FF4-3C4CAF46085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CE26D50E-0357-A344-B3E6-053E86A55851}"/>
              </a:ext>
            </a:extLst>
          </p:cNvPr>
          <p:cNvSpPr>
            <a:spLocks noGrp="1"/>
          </p:cNvSpPr>
          <p:nvPr>
            <p:ph type="sldNum" sz="quarter" idx="12"/>
          </p:nvPr>
        </p:nvSpPr>
        <p:spPr/>
        <p:txBody>
          <a:bodyPr/>
          <a:lstStyle/>
          <a:p>
            <a:fld id="{E300C734-DB5D-BF49-8AA4-208B2851128D}" type="slidenum">
              <a:rPr lang="fr-FR" smtClean="0"/>
              <a:t>‹#›</a:t>
            </a:fld>
            <a:endParaRPr lang="fr-FR"/>
          </a:p>
        </p:txBody>
      </p:sp>
    </p:spTree>
    <p:extLst>
      <p:ext uri="{BB962C8B-B14F-4D97-AF65-F5344CB8AC3E}">
        <p14:creationId xmlns:p14="http://schemas.microsoft.com/office/powerpoint/2010/main" val="3830559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CB96E5EA-9A39-41BD-9A29-91F3B76FE71B}" type="slidenum">
              <a:rPr lang="fr-FR"/>
              <a:pPr/>
              <a:t>‹#›</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74D2908C-F4B0-44F4-A890-C7F4F2E71762}" type="slidenum">
              <a:rPr lang="fr-FR"/>
              <a:pPr/>
              <a:t>‹#›</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349375" y="2187575"/>
            <a:ext cx="3694113" cy="4203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195888" y="2187575"/>
            <a:ext cx="3694112" cy="4203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69FE9FAB-8D58-4EDA-B1D0-D6D3DC3BBF66}" type="slidenum">
              <a:rPr lang="fr-FR"/>
              <a:pPr/>
              <a:t>‹#›</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r>
              <a:rPr lang="fr-FR"/>
              <a:t>00 MOIS 2011</a:t>
            </a:r>
          </a:p>
        </p:txBody>
      </p:sp>
      <p:sp>
        <p:nvSpPr>
          <p:cNvPr id="8" name="Espace réservé du pied de page 7"/>
          <p:cNvSpPr>
            <a:spLocks noGrp="1"/>
          </p:cNvSpPr>
          <p:nvPr>
            <p:ph type="ftr" sz="quarter" idx="11"/>
          </p:nvPr>
        </p:nvSpPr>
        <p:spPr/>
        <p:txBody>
          <a:bodyPr/>
          <a:lstStyle>
            <a:lvl1pPr>
              <a:defRPr/>
            </a:lvl1pPr>
          </a:lstStyle>
          <a:p>
            <a:r>
              <a:rPr lang="fr-FR"/>
              <a:t>EMETTEUR - NOM DE LA PRESENTATION</a:t>
            </a:r>
          </a:p>
        </p:txBody>
      </p:sp>
      <p:sp>
        <p:nvSpPr>
          <p:cNvPr id="9" name="Espace réservé du numéro de diapositive 8"/>
          <p:cNvSpPr>
            <a:spLocks noGrp="1"/>
          </p:cNvSpPr>
          <p:nvPr>
            <p:ph type="sldNum" sz="quarter" idx="12"/>
          </p:nvPr>
        </p:nvSpPr>
        <p:spPr/>
        <p:txBody>
          <a:bodyPr/>
          <a:lstStyle>
            <a:lvl1pPr>
              <a:defRPr/>
            </a:lvl1pPr>
          </a:lstStyle>
          <a:p>
            <a:r>
              <a:rPr lang="fr-FR"/>
              <a:t>- </a:t>
            </a:r>
            <a:fld id="{75D72B8C-8549-4250-A439-6D8A9A110E07}" type="slidenum">
              <a:rPr lang="fr-FR"/>
              <a:pPr/>
              <a:t>‹#›</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lvl1pPr>
              <a:defRPr/>
            </a:lvl1pPr>
          </a:lstStyle>
          <a:p>
            <a:r>
              <a:rPr lang="fr-FR"/>
              <a:t>00 MOIS 2011</a:t>
            </a:r>
          </a:p>
        </p:txBody>
      </p:sp>
      <p:sp>
        <p:nvSpPr>
          <p:cNvPr id="4" name="Espace réservé du pied de page 3"/>
          <p:cNvSpPr>
            <a:spLocks noGrp="1"/>
          </p:cNvSpPr>
          <p:nvPr>
            <p:ph type="ftr" sz="quarter" idx="11"/>
          </p:nvPr>
        </p:nvSpPr>
        <p:spPr/>
        <p:txBody>
          <a:bodyPr/>
          <a:lstStyle>
            <a:lvl1pPr>
              <a:defRPr/>
            </a:lvl1pPr>
          </a:lstStyle>
          <a:p>
            <a:r>
              <a:rPr lang="fr-FR"/>
              <a:t>EMETTEUR - NOM DE LA PRESENTATION</a:t>
            </a:r>
          </a:p>
        </p:txBody>
      </p:sp>
      <p:sp>
        <p:nvSpPr>
          <p:cNvPr id="5" name="Espace réservé du numéro de diapositive 4"/>
          <p:cNvSpPr>
            <a:spLocks noGrp="1"/>
          </p:cNvSpPr>
          <p:nvPr>
            <p:ph type="sldNum" sz="quarter" idx="12"/>
          </p:nvPr>
        </p:nvSpPr>
        <p:spPr/>
        <p:txBody>
          <a:bodyPr/>
          <a:lstStyle>
            <a:lvl1pPr>
              <a:defRPr/>
            </a:lvl1pPr>
          </a:lstStyle>
          <a:p>
            <a:r>
              <a:rPr lang="fr-FR"/>
              <a:t>- </a:t>
            </a:r>
            <a:fld id="{95B6F255-1CF7-4920-AA2B-3927F4EE7697}" type="slidenum">
              <a:rPr lang="fr-FR"/>
              <a:pPr/>
              <a:t>‹#›</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t>00 MOIS 2011</a:t>
            </a:r>
          </a:p>
        </p:txBody>
      </p:sp>
      <p:sp>
        <p:nvSpPr>
          <p:cNvPr id="3" name="Espace réservé du pied de page 2"/>
          <p:cNvSpPr>
            <a:spLocks noGrp="1"/>
          </p:cNvSpPr>
          <p:nvPr>
            <p:ph type="ftr" sz="quarter" idx="11"/>
          </p:nvPr>
        </p:nvSpPr>
        <p:spPr/>
        <p:txBody>
          <a:bodyPr/>
          <a:lstStyle>
            <a:lvl1pPr>
              <a:defRPr/>
            </a:lvl1pPr>
          </a:lstStyle>
          <a:p>
            <a:r>
              <a:rPr lang="fr-FR"/>
              <a:t>EMETTEUR - NOM DE LA PRESENTATION</a:t>
            </a:r>
          </a:p>
        </p:txBody>
      </p:sp>
      <p:sp>
        <p:nvSpPr>
          <p:cNvPr id="4" name="Espace réservé du numéro de diapositive 3"/>
          <p:cNvSpPr>
            <a:spLocks noGrp="1"/>
          </p:cNvSpPr>
          <p:nvPr>
            <p:ph type="sldNum" sz="quarter" idx="12"/>
          </p:nvPr>
        </p:nvSpPr>
        <p:spPr/>
        <p:txBody>
          <a:bodyPr/>
          <a:lstStyle>
            <a:lvl1pPr>
              <a:defRPr/>
            </a:lvl1pPr>
          </a:lstStyle>
          <a:p>
            <a:r>
              <a:rPr lang="fr-FR"/>
              <a:t>- </a:t>
            </a:r>
            <a:fld id="{5F9631DF-740D-4FFE-AC90-0286E749C09F}" type="slidenum">
              <a:rPr lang="fr-FR"/>
              <a:pPr/>
              <a:t>‹#›</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E5A760A0-2F0C-4EF0-A09D-F6420038B7D1}" type="slidenum">
              <a:rPr lang="fr-F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Click to edit Master title style</a:t>
            </a:r>
            <a:endParaRPr lang="fr-FR"/>
          </a:p>
        </p:txBody>
      </p:sp>
      <p:sp>
        <p:nvSpPr>
          <p:cNvPr id="3" name="Espace réservé du contenu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40F66D81-2826-43C8-9ADF-C135F973A6F4}" type="slidenum">
              <a:rPr lang="fr-FR"/>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60F115DC-838A-4765-B04F-D549526DE697}" type="slidenum">
              <a:rPr lang="fr-FR"/>
              <a:pPr/>
              <a:t>‹#›</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7AAA2D3A-C2F9-4F49-8D86-A5CE9C13071C}" type="slidenum">
              <a:rPr lang="fr-FR"/>
              <a:pPr/>
              <a:t>‹#›</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05638" y="474663"/>
            <a:ext cx="1884362" cy="5916612"/>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349375" y="474663"/>
            <a:ext cx="5503863" cy="591661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A34B3E26-A0FC-40E6-B5A0-7452D719FA06}" type="slidenum">
              <a:rPr lang="fr-FR"/>
              <a:pPr/>
              <a:t>‹#›</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66567" name="Picture 7" descr="fond_couv_2"/>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6563" name="Rectangle 3"/>
          <p:cNvSpPr>
            <a:spLocks noGrp="1" noChangeArrowheads="1"/>
          </p:cNvSpPr>
          <p:nvPr>
            <p:ph type="ctrTitle"/>
          </p:nvPr>
        </p:nvSpPr>
        <p:spPr bwMode="white">
          <a:xfrm>
            <a:off x="1006475" y="2924175"/>
            <a:ext cx="7626350" cy="1976438"/>
          </a:xfrm>
        </p:spPr>
        <p:txBody>
          <a:bodyPr anchor="b"/>
          <a:lstStyle>
            <a:lvl1pPr algn="l">
              <a:lnSpc>
                <a:spcPct val="90000"/>
              </a:lnSpc>
              <a:defRPr sz="3800"/>
            </a:lvl1pPr>
          </a:lstStyle>
          <a:p>
            <a:r>
              <a:rPr lang="fr-FR"/>
              <a:t>Cliquez pour modifier le style du titre</a:t>
            </a:r>
          </a:p>
        </p:txBody>
      </p:sp>
      <p:sp>
        <p:nvSpPr>
          <p:cNvPr id="66564" name="Rectangle 4"/>
          <p:cNvSpPr>
            <a:spLocks noGrp="1" noChangeArrowheads="1"/>
          </p:cNvSpPr>
          <p:nvPr>
            <p:ph type="subTitle" idx="1"/>
          </p:nvPr>
        </p:nvSpPr>
        <p:spPr bwMode="white">
          <a:xfrm>
            <a:off x="1006475" y="4965700"/>
            <a:ext cx="7626350" cy="844550"/>
          </a:xfrm>
        </p:spPr>
        <p:txBody>
          <a:bodyPr anchor="t"/>
          <a:lstStyle>
            <a:lvl1pPr>
              <a:lnSpc>
                <a:spcPct val="100000"/>
              </a:lnSpc>
              <a:defRPr sz="2300"/>
            </a:lvl1pPr>
          </a:lstStyle>
          <a:p>
            <a:r>
              <a:rPr lang="fr-FR"/>
              <a:t>Cliquez pour modifier le style des sous-titres du masque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0" y="4187825"/>
            <a:ext cx="2082800" cy="2155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807200" y="4187825"/>
            <a:ext cx="2082800" cy="2155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62FB57B9-DF10-4C65-9B7D-0287C9A14EA9}" type="slidenum">
              <a:rPr lang="fr-FR"/>
              <a:pPr/>
              <a:t>‹#›</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31000" y="2924175"/>
            <a:ext cx="2159000" cy="341947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254000" y="2924175"/>
            <a:ext cx="6324600" cy="34194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6153" name="Picture 9" descr="fond_chapitre_roug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149" name="Rectangle 5"/>
          <p:cNvSpPr>
            <a:spLocks noGrp="1" noChangeArrowheads="1"/>
          </p:cNvSpPr>
          <p:nvPr>
            <p:ph type="ftr" sz="quarter" idx="3"/>
          </p:nvPr>
        </p:nvSpPr>
        <p:spPr bwMode="gray"/>
        <p:txBody>
          <a:bodyPr/>
          <a:lstStyle>
            <a:lvl1pPr>
              <a:defRPr>
                <a:solidFill>
                  <a:schemeClr val="tx2"/>
                </a:solidFill>
              </a:defRPr>
            </a:lvl1pPr>
          </a:lstStyle>
          <a:p>
            <a:r>
              <a:rPr lang="fr-FR"/>
              <a:t>EMETTEUR - NOM DE LA PRESENTATION</a:t>
            </a:r>
          </a:p>
        </p:txBody>
      </p:sp>
      <p:sp>
        <p:nvSpPr>
          <p:cNvPr id="6146" name="Rectangle 2"/>
          <p:cNvSpPr>
            <a:spLocks noGrp="1" noChangeArrowheads="1"/>
          </p:cNvSpPr>
          <p:nvPr>
            <p:ph type="ctrTitle"/>
          </p:nvPr>
        </p:nvSpPr>
        <p:spPr bwMode="white">
          <a:xfrm>
            <a:off x="1349375" y="3429000"/>
            <a:ext cx="7486650" cy="696913"/>
          </a:xfrm>
        </p:spPr>
        <p:txBody>
          <a:bodyPr anchor="b"/>
          <a:lstStyle>
            <a:lvl1pPr>
              <a:defRPr sz="3300">
                <a:solidFill>
                  <a:schemeClr val="bg1"/>
                </a:solidFill>
              </a:defRPr>
            </a:lvl1pPr>
          </a:lstStyle>
          <a:p>
            <a:r>
              <a:rPr lang="fr-FR"/>
              <a:t>Cliquez pour modifier le style du titre</a:t>
            </a:r>
          </a:p>
        </p:txBody>
      </p:sp>
      <p:sp>
        <p:nvSpPr>
          <p:cNvPr id="6147" name="Rectangle 3"/>
          <p:cNvSpPr>
            <a:spLocks noGrp="1" noChangeArrowheads="1"/>
          </p:cNvSpPr>
          <p:nvPr>
            <p:ph type="subTitle" idx="1"/>
          </p:nvPr>
        </p:nvSpPr>
        <p:spPr bwMode="white">
          <a:xfrm>
            <a:off x="1349375" y="4191000"/>
            <a:ext cx="7486650" cy="2209800"/>
          </a:xfrm>
        </p:spPr>
        <p:txBody>
          <a:bodyPr/>
          <a:lstStyle>
            <a:lvl1pPr>
              <a:lnSpc>
                <a:spcPct val="100000"/>
              </a:lnSpc>
              <a:defRPr sz="2300" b="1">
                <a:solidFill>
                  <a:schemeClr val="bg1"/>
                </a:solidFill>
              </a:defRPr>
            </a:lvl1pPr>
          </a:lstStyle>
          <a:p>
            <a:r>
              <a:rPr lang="fr-FR"/>
              <a:t>Cliquez pour modifier le style des sous-titres du masque</a:t>
            </a:r>
          </a:p>
        </p:txBody>
      </p:sp>
      <p:sp>
        <p:nvSpPr>
          <p:cNvPr id="6148" name="Rectangle 4"/>
          <p:cNvSpPr>
            <a:spLocks noGrp="1" noChangeArrowheads="1"/>
          </p:cNvSpPr>
          <p:nvPr>
            <p:ph type="dt" sz="half" idx="2"/>
          </p:nvPr>
        </p:nvSpPr>
        <p:spPr bwMode="gray">
          <a:xfrm>
            <a:off x="6578600" y="6488113"/>
            <a:ext cx="2011363" cy="273050"/>
          </a:xfrm>
        </p:spPr>
        <p:txBody>
          <a:bodyPr/>
          <a:lstStyle>
            <a:lvl1pPr>
              <a:defRPr>
                <a:solidFill>
                  <a:schemeClr val="tx2"/>
                </a:solidFill>
              </a:defRPr>
            </a:lvl1pPr>
          </a:lstStyle>
          <a:p>
            <a:r>
              <a:rPr lang="fr-FR"/>
              <a:t>00 MOIS 2011</a:t>
            </a:r>
          </a:p>
        </p:txBody>
      </p:sp>
      <p:sp>
        <p:nvSpPr>
          <p:cNvPr id="6154" name="Rectangle 10"/>
          <p:cNvSpPr>
            <a:spLocks noGrp="1" noChangeArrowheads="1"/>
          </p:cNvSpPr>
          <p:nvPr>
            <p:ph type="sldNum" sz="quarter" idx="4"/>
          </p:nvPr>
        </p:nvSpPr>
        <p:spPr bwMode="gray"/>
        <p:txBody>
          <a:bodyPr/>
          <a:lstStyle>
            <a:lvl1pPr>
              <a:defRPr>
                <a:solidFill>
                  <a:schemeClr val="tx2"/>
                </a:solidFill>
              </a:defRPr>
            </a:lvl1pPr>
          </a:lstStyle>
          <a:p>
            <a:r>
              <a:rPr lang="fr-FR"/>
              <a:t>- </a:t>
            </a:r>
            <a:fld id="{2FC1BD64-33E6-4B15-B126-C6A2B9AD3F84}" type="slidenum">
              <a:rPr lang="fr-FR"/>
              <a:pPr/>
              <a:t>‹#›</a:t>
            </a:fld>
            <a:endParaRPr lang="fr-F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E9AAAE72-8ED8-411E-B5A3-C3E479FF046F}" type="slidenum">
              <a:rPr lang="fr-FR"/>
              <a:pPr/>
              <a:t>‹#›</a:t>
            </a:fld>
            <a:endParaRPr lang="fr-F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E83170B7-652C-475A-9693-7C7A0E618AA5}" type="slidenum">
              <a:rPr lang="fr-FR"/>
              <a:pPr/>
              <a:t>‹#›</a:t>
            </a:fld>
            <a:endParaRPr lang="fr-F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349375" y="1673225"/>
            <a:ext cx="3694113" cy="4746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195888" y="1673225"/>
            <a:ext cx="3694112" cy="4746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B0F0A551-DCFF-4264-B44A-887CFA92D035}" type="slidenum">
              <a:rPr lang="fr-FR"/>
              <a:pPr/>
              <a:t>‹#›</a:t>
            </a:fld>
            <a:endParaRPr lang="fr-F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r>
              <a:rPr lang="fr-FR"/>
              <a:t>00 MOIS 2011</a:t>
            </a:r>
          </a:p>
        </p:txBody>
      </p:sp>
      <p:sp>
        <p:nvSpPr>
          <p:cNvPr id="8" name="Espace réservé du pied de page 7"/>
          <p:cNvSpPr>
            <a:spLocks noGrp="1"/>
          </p:cNvSpPr>
          <p:nvPr>
            <p:ph type="ftr" sz="quarter" idx="11"/>
          </p:nvPr>
        </p:nvSpPr>
        <p:spPr/>
        <p:txBody>
          <a:bodyPr/>
          <a:lstStyle>
            <a:lvl1pPr>
              <a:defRPr/>
            </a:lvl1pPr>
          </a:lstStyle>
          <a:p>
            <a:r>
              <a:rPr lang="fr-FR"/>
              <a:t>EMETTEUR - NOM DE LA PRESENTATION</a:t>
            </a:r>
          </a:p>
        </p:txBody>
      </p:sp>
      <p:sp>
        <p:nvSpPr>
          <p:cNvPr id="9" name="Espace réservé du numéro de diapositive 8"/>
          <p:cNvSpPr>
            <a:spLocks noGrp="1"/>
          </p:cNvSpPr>
          <p:nvPr>
            <p:ph type="sldNum" sz="quarter" idx="12"/>
          </p:nvPr>
        </p:nvSpPr>
        <p:spPr/>
        <p:txBody>
          <a:bodyPr/>
          <a:lstStyle>
            <a:lvl1pPr>
              <a:defRPr/>
            </a:lvl1pPr>
          </a:lstStyle>
          <a:p>
            <a:r>
              <a:rPr lang="fr-FR"/>
              <a:t>- </a:t>
            </a:r>
            <a:fld id="{6AE53AAC-63DC-44E0-AE6A-C6F84E9927FB}" type="slidenum">
              <a:rPr lang="fr-FR"/>
              <a:pPr/>
              <a:t>‹#›</a:t>
            </a:fld>
            <a:endParaRPr lang="fr-F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lvl1pPr>
              <a:defRPr/>
            </a:lvl1pPr>
          </a:lstStyle>
          <a:p>
            <a:r>
              <a:rPr lang="fr-FR"/>
              <a:t>00 MOIS 2011</a:t>
            </a:r>
          </a:p>
        </p:txBody>
      </p:sp>
      <p:sp>
        <p:nvSpPr>
          <p:cNvPr id="4" name="Espace réservé du pied de page 3"/>
          <p:cNvSpPr>
            <a:spLocks noGrp="1"/>
          </p:cNvSpPr>
          <p:nvPr>
            <p:ph type="ftr" sz="quarter" idx="11"/>
          </p:nvPr>
        </p:nvSpPr>
        <p:spPr/>
        <p:txBody>
          <a:bodyPr/>
          <a:lstStyle>
            <a:lvl1pPr>
              <a:defRPr/>
            </a:lvl1pPr>
          </a:lstStyle>
          <a:p>
            <a:r>
              <a:rPr lang="fr-FR"/>
              <a:t>EMETTEUR - NOM DE LA PRESENTATION</a:t>
            </a:r>
          </a:p>
        </p:txBody>
      </p:sp>
      <p:sp>
        <p:nvSpPr>
          <p:cNvPr id="5" name="Espace réservé du numéro de diapositive 4"/>
          <p:cNvSpPr>
            <a:spLocks noGrp="1"/>
          </p:cNvSpPr>
          <p:nvPr>
            <p:ph type="sldNum" sz="quarter" idx="12"/>
          </p:nvPr>
        </p:nvSpPr>
        <p:spPr/>
        <p:txBody>
          <a:bodyPr/>
          <a:lstStyle>
            <a:lvl1pPr>
              <a:defRPr/>
            </a:lvl1pPr>
          </a:lstStyle>
          <a:p>
            <a:r>
              <a:rPr lang="fr-FR"/>
              <a:t>- </a:t>
            </a:r>
            <a:fld id="{243DB5BE-3769-4C7B-9200-1518F7FBD865}" type="slidenum">
              <a:rPr lang="fr-F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Click to edit Master title style</a:t>
            </a:r>
            <a:endParaRPr lang="fr-FR"/>
          </a:p>
        </p:txBody>
      </p:sp>
      <p:sp>
        <p:nvSpPr>
          <p:cNvPr id="3" name="Espace réservé du contenu 2"/>
          <p:cNvSpPr>
            <a:spLocks noGrp="1"/>
          </p:cNvSpPr>
          <p:nvPr>
            <p:ph sz="half" idx="1"/>
          </p:nvPr>
        </p:nvSpPr>
        <p:spPr>
          <a:xfrm>
            <a:off x="1349375" y="1844675"/>
            <a:ext cx="3694113" cy="461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Espace réservé du contenu 3"/>
          <p:cNvSpPr>
            <a:spLocks noGrp="1"/>
          </p:cNvSpPr>
          <p:nvPr>
            <p:ph sz="half" idx="2"/>
          </p:nvPr>
        </p:nvSpPr>
        <p:spPr>
          <a:xfrm>
            <a:off x="5195888" y="1844675"/>
            <a:ext cx="3694112" cy="461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2AE5239D-C5F8-420F-A434-F8D71104F697}" type="slidenum">
              <a:rPr lang="fr-FR"/>
              <a:pPr/>
              <a:t>‹#›</a:t>
            </a:fld>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t>00 MOIS 2011</a:t>
            </a:r>
          </a:p>
        </p:txBody>
      </p:sp>
      <p:sp>
        <p:nvSpPr>
          <p:cNvPr id="3" name="Espace réservé du pied de page 2"/>
          <p:cNvSpPr>
            <a:spLocks noGrp="1"/>
          </p:cNvSpPr>
          <p:nvPr>
            <p:ph type="ftr" sz="quarter" idx="11"/>
          </p:nvPr>
        </p:nvSpPr>
        <p:spPr/>
        <p:txBody>
          <a:bodyPr/>
          <a:lstStyle>
            <a:lvl1pPr>
              <a:defRPr/>
            </a:lvl1pPr>
          </a:lstStyle>
          <a:p>
            <a:r>
              <a:rPr lang="fr-FR"/>
              <a:t>EMETTEUR - NOM DE LA PRESENTATION</a:t>
            </a:r>
          </a:p>
        </p:txBody>
      </p:sp>
      <p:sp>
        <p:nvSpPr>
          <p:cNvPr id="4" name="Espace réservé du numéro de diapositive 3"/>
          <p:cNvSpPr>
            <a:spLocks noGrp="1"/>
          </p:cNvSpPr>
          <p:nvPr>
            <p:ph type="sldNum" sz="quarter" idx="12"/>
          </p:nvPr>
        </p:nvSpPr>
        <p:spPr/>
        <p:txBody>
          <a:bodyPr/>
          <a:lstStyle>
            <a:lvl1pPr>
              <a:defRPr/>
            </a:lvl1pPr>
          </a:lstStyle>
          <a:p>
            <a:r>
              <a:rPr lang="fr-FR"/>
              <a:t>- </a:t>
            </a:r>
            <a:fld id="{79D65488-92FB-4279-87E0-5E752D87A098}" type="slidenum">
              <a:rPr lang="fr-FR"/>
              <a:pPr/>
              <a:t>‹#›</a:t>
            </a:fld>
            <a:endParaRPr lang="fr-F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83889A01-06BD-42A1-AA53-EE679D1FDF69}" type="slidenum">
              <a:rPr lang="fr-FR"/>
              <a:pPr/>
              <a:t>‹#›</a:t>
            </a:fld>
            <a:endParaRPr lang="fr-F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5645D028-B468-41E1-854C-3AF7E7E4B2AA}" type="slidenum">
              <a:rPr lang="fr-FR"/>
              <a:pPr/>
              <a:t>‹#›</a:t>
            </a:fld>
            <a:endParaRPr lang="fr-F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91F41486-4431-453A-B828-7CAB6F861323}" type="slidenum">
              <a:rPr lang="fr-FR"/>
              <a:pPr/>
              <a:t>‹#›</a:t>
            </a:fld>
            <a:endParaRPr lang="fr-F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05638" y="350838"/>
            <a:ext cx="1884362" cy="6069012"/>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349375" y="350838"/>
            <a:ext cx="5503863" cy="606901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E824320B-F797-48B5-BDE8-49393DEE2BA4}" type="slidenum">
              <a:rPr lang="fr-FR"/>
              <a:pPr/>
              <a:t>‹#›</a:t>
            </a:fld>
            <a:endParaRPr lang="fr-F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12295" name="Picture 7" descr="fond_chapitre_bleu"/>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2291" name="Rectangle 3"/>
          <p:cNvSpPr>
            <a:spLocks noGrp="1" noChangeArrowheads="1"/>
          </p:cNvSpPr>
          <p:nvPr>
            <p:ph type="ftr" sz="quarter" idx="3"/>
          </p:nvPr>
        </p:nvSpPr>
        <p:spPr bwMode="gray"/>
        <p:txBody>
          <a:bodyPr/>
          <a:lstStyle>
            <a:lvl1pPr>
              <a:defRPr>
                <a:solidFill>
                  <a:schemeClr val="tx2"/>
                </a:solidFill>
              </a:defRPr>
            </a:lvl1pPr>
          </a:lstStyle>
          <a:p>
            <a:r>
              <a:rPr lang="fr-FR"/>
              <a:t>EMETTEUR - NOM DE LA PRESENTATION</a:t>
            </a:r>
          </a:p>
        </p:txBody>
      </p:sp>
      <p:sp>
        <p:nvSpPr>
          <p:cNvPr id="12292" name="Rectangle 4"/>
          <p:cNvSpPr>
            <a:spLocks noGrp="1" noChangeArrowheads="1"/>
          </p:cNvSpPr>
          <p:nvPr>
            <p:ph type="ctrTitle"/>
          </p:nvPr>
        </p:nvSpPr>
        <p:spPr bwMode="white">
          <a:xfrm>
            <a:off x="1349375" y="3429000"/>
            <a:ext cx="7486650" cy="696913"/>
          </a:xfrm>
        </p:spPr>
        <p:txBody>
          <a:bodyPr anchor="b"/>
          <a:lstStyle>
            <a:lvl1pPr>
              <a:defRPr sz="3300">
                <a:solidFill>
                  <a:schemeClr val="bg1"/>
                </a:solidFill>
              </a:defRPr>
            </a:lvl1pPr>
          </a:lstStyle>
          <a:p>
            <a:r>
              <a:rPr lang="fr-FR"/>
              <a:t>Cliquez pour modifier le style du titre</a:t>
            </a:r>
          </a:p>
        </p:txBody>
      </p:sp>
      <p:sp>
        <p:nvSpPr>
          <p:cNvPr id="12293" name="Rectangle 5"/>
          <p:cNvSpPr>
            <a:spLocks noGrp="1" noChangeArrowheads="1"/>
          </p:cNvSpPr>
          <p:nvPr>
            <p:ph type="subTitle" idx="1"/>
          </p:nvPr>
        </p:nvSpPr>
        <p:spPr bwMode="white">
          <a:xfrm>
            <a:off x="1349375" y="4191000"/>
            <a:ext cx="7486650" cy="2209800"/>
          </a:xfrm>
        </p:spPr>
        <p:txBody>
          <a:bodyPr/>
          <a:lstStyle>
            <a:lvl1pPr>
              <a:lnSpc>
                <a:spcPct val="100000"/>
              </a:lnSpc>
              <a:defRPr sz="2300" b="1">
                <a:solidFill>
                  <a:schemeClr val="bg1"/>
                </a:solidFill>
              </a:defRPr>
            </a:lvl1pPr>
          </a:lstStyle>
          <a:p>
            <a:r>
              <a:rPr lang="fr-FR"/>
              <a:t>Cliquez pour modifier le style des sous-titres du masque</a:t>
            </a:r>
          </a:p>
        </p:txBody>
      </p:sp>
      <p:sp>
        <p:nvSpPr>
          <p:cNvPr id="12294" name="Rectangle 6"/>
          <p:cNvSpPr>
            <a:spLocks noGrp="1" noChangeArrowheads="1"/>
          </p:cNvSpPr>
          <p:nvPr>
            <p:ph type="dt" sz="half" idx="2"/>
          </p:nvPr>
        </p:nvSpPr>
        <p:spPr bwMode="gray">
          <a:xfrm>
            <a:off x="6578600" y="6488113"/>
            <a:ext cx="2011363" cy="273050"/>
          </a:xfrm>
        </p:spPr>
        <p:txBody>
          <a:bodyPr/>
          <a:lstStyle>
            <a:lvl1pPr>
              <a:defRPr>
                <a:solidFill>
                  <a:schemeClr val="tx2"/>
                </a:solidFill>
              </a:defRPr>
            </a:lvl1pPr>
          </a:lstStyle>
          <a:p>
            <a:r>
              <a:rPr lang="fr-FR"/>
              <a:t>00 MOIS 2011</a:t>
            </a:r>
          </a:p>
        </p:txBody>
      </p:sp>
      <p:sp>
        <p:nvSpPr>
          <p:cNvPr id="12296" name="Rectangle 8"/>
          <p:cNvSpPr>
            <a:spLocks noGrp="1" noChangeArrowheads="1"/>
          </p:cNvSpPr>
          <p:nvPr>
            <p:ph type="sldNum" sz="quarter" idx="4"/>
          </p:nvPr>
        </p:nvSpPr>
        <p:spPr bwMode="gray"/>
        <p:txBody>
          <a:bodyPr/>
          <a:lstStyle>
            <a:lvl1pPr>
              <a:defRPr>
                <a:solidFill>
                  <a:schemeClr val="tx2"/>
                </a:solidFill>
              </a:defRPr>
            </a:lvl1pPr>
          </a:lstStyle>
          <a:p>
            <a:r>
              <a:rPr lang="fr-FR"/>
              <a:t>- </a:t>
            </a:r>
            <a:fld id="{013C5982-D9A0-44D8-ADD2-7E9A74AF4524}" type="slidenum">
              <a:rPr lang="fr-FR"/>
              <a:pPr/>
              <a:t>‹#›</a:t>
            </a:fld>
            <a:endParaRPr lang="fr-F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29F07387-559F-4DBE-9983-85DFA6CB207A}" type="slidenum">
              <a:rPr lang="fr-FR"/>
              <a:pPr/>
              <a:t>‹#›</a:t>
            </a:fld>
            <a:endParaRPr lang="fr-F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30CF6339-85F2-4260-8CE1-F15808D58456}" type="slidenum">
              <a:rPr lang="fr-FR"/>
              <a:pPr/>
              <a:t>‹#›</a:t>
            </a:fld>
            <a:endParaRPr lang="fr-F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349375" y="1673225"/>
            <a:ext cx="3694113" cy="4746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195888" y="1673225"/>
            <a:ext cx="3694112" cy="4746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724A8D62-D0F2-48A8-B2EF-A0D0634EDD70}" type="slidenum">
              <a:rPr lang="fr-FR"/>
              <a:pPr/>
              <a:t>‹#›</a:t>
            </a:fld>
            <a:endParaRPr lang="fr-F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r>
              <a:rPr lang="fr-FR"/>
              <a:t>00 MOIS 2011</a:t>
            </a:r>
          </a:p>
        </p:txBody>
      </p:sp>
      <p:sp>
        <p:nvSpPr>
          <p:cNvPr id="8" name="Espace réservé du pied de page 7"/>
          <p:cNvSpPr>
            <a:spLocks noGrp="1"/>
          </p:cNvSpPr>
          <p:nvPr>
            <p:ph type="ftr" sz="quarter" idx="11"/>
          </p:nvPr>
        </p:nvSpPr>
        <p:spPr/>
        <p:txBody>
          <a:bodyPr/>
          <a:lstStyle>
            <a:lvl1pPr>
              <a:defRPr/>
            </a:lvl1pPr>
          </a:lstStyle>
          <a:p>
            <a:r>
              <a:rPr lang="fr-FR"/>
              <a:t>EMETTEUR - NOM DE LA PRESENTATION</a:t>
            </a:r>
          </a:p>
        </p:txBody>
      </p:sp>
      <p:sp>
        <p:nvSpPr>
          <p:cNvPr id="9" name="Espace réservé du numéro de diapositive 8"/>
          <p:cNvSpPr>
            <a:spLocks noGrp="1"/>
          </p:cNvSpPr>
          <p:nvPr>
            <p:ph type="sldNum" sz="quarter" idx="12"/>
          </p:nvPr>
        </p:nvSpPr>
        <p:spPr/>
        <p:txBody>
          <a:bodyPr/>
          <a:lstStyle>
            <a:lvl1pPr>
              <a:defRPr/>
            </a:lvl1pPr>
          </a:lstStyle>
          <a:p>
            <a:r>
              <a:rPr lang="fr-FR"/>
              <a:t>- </a:t>
            </a:r>
            <a:fld id="{2B75C3BA-78A6-4A7A-8009-AEEACD9E6BD9}" type="slidenum">
              <a:rPr lang="fr-F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7" name="Espace réservé de la date 6"/>
          <p:cNvSpPr>
            <a:spLocks noGrp="1"/>
          </p:cNvSpPr>
          <p:nvPr>
            <p:ph type="dt" sz="half" idx="10"/>
          </p:nvPr>
        </p:nvSpPr>
        <p:spPr/>
        <p:txBody>
          <a:bodyPr/>
          <a:lstStyle>
            <a:lvl1pPr>
              <a:defRPr/>
            </a:lvl1pPr>
          </a:lstStyle>
          <a:p>
            <a:r>
              <a:rPr lang="fr-FR"/>
              <a:t>00 MOIS 2011</a:t>
            </a:r>
          </a:p>
        </p:txBody>
      </p:sp>
      <p:sp>
        <p:nvSpPr>
          <p:cNvPr id="8" name="Espace réservé du pied de page 7"/>
          <p:cNvSpPr>
            <a:spLocks noGrp="1"/>
          </p:cNvSpPr>
          <p:nvPr>
            <p:ph type="ftr" sz="quarter" idx="11"/>
          </p:nvPr>
        </p:nvSpPr>
        <p:spPr/>
        <p:txBody>
          <a:bodyPr/>
          <a:lstStyle>
            <a:lvl1pPr>
              <a:defRPr/>
            </a:lvl1pPr>
          </a:lstStyle>
          <a:p>
            <a:r>
              <a:rPr lang="fr-FR"/>
              <a:t>EMETTEUR - NOM DE LA PRESENTATION</a:t>
            </a:r>
          </a:p>
        </p:txBody>
      </p:sp>
      <p:sp>
        <p:nvSpPr>
          <p:cNvPr id="9" name="Espace réservé du numéro de diapositive 8"/>
          <p:cNvSpPr>
            <a:spLocks noGrp="1"/>
          </p:cNvSpPr>
          <p:nvPr>
            <p:ph type="sldNum" sz="quarter" idx="12"/>
          </p:nvPr>
        </p:nvSpPr>
        <p:spPr/>
        <p:txBody>
          <a:bodyPr/>
          <a:lstStyle>
            <a:lvl1pPr>
              <a:defRPr/>
            </a:lvl1pPr>
          </a:lstStyle>
          <a:p>
            <a:r>
              <a:rPr lang="fr-FR"/>
              <a:t>- </a:t>
            </a:r>
            <a:fld id="{CFE19020-1371-40F0-B531-D52CB7AC91B6}" type="slidenum">
              <a:rPr lang="fr-FR"/>
              <a:pPr/>
              <a:t>‹#›</a:t>
            </a:fld>
            <a:endParaRPr lang="fr-F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lvl1pPr>
              <a:defRPr/>
            </a:lvl1pPr>
          </a:lstStyle>
          <a:p>
            <a:r>
              <a:rPr lang="fr-FR"/>
              <a:t>00 MOIS 2011</a:t>
            </a:r>
          </a:p>
        </p:txBody>
      </p:sp>
      <p:sp>
        <p:nvSpPr>
          <p:cNvPr id="4" name="Espace réservé du pied de page 3"/>
          <p:cNvSpPr>
            <a:spLocks noGrp="1"/>
          </p:cNvSpPr>
          <p:nvPr>
            <p:ph type="ftr" sz="quarter" idx="11"/>
          </p:nvPr>
        </p:nvSpPr>
        <p:spPr/>
        <p:txBody>
          <a:bodyPr/>
          <a:lstStyle>
            <a:lvl1pPr>
              <a:defRPr/>
            </a:lvl1pPr>
          </a:lstStyle>
          <a:p>
            <a:r>
              <a:rPr lang="fr-FR"/>
              <a:t>EMETTEUR - NOM DE LA PRESENTATION</a:t>
            </a:r>
          </a:p>
        </p:txBody>
      </p:sp>
      <p:sp>
        <p:nvSpPr>
          <p:cNvPr id="5" name="Espace réservé du numéro de diapositive 4"/>
          <p:cNvSpPr>
            <a:spLocks noGrp="1"/>
          </p:cNvSpPr>
          <p:nvPr>
            <p:ph type="sldNum" sz="quarter" idx="12"/>
          </p:nvPr>
        </p:nvSpPr>
        <p:spPr/>
        <p:txBody>
          <a:bodyPr/>
          <a:lstStyle>
            <a:lvl1pPr>
              <a:defRPr/>
            </a:lvl1pPr>
          </a:lstStyle>
          <a:p>
            <a:r>
              <a:rPr lang="fr-FR"/>
              <a:t>- </a:t>
            </a:r>
            <a:fld id="{458EB0A9-63DB-4E66-A77A-9DA786F8A4DE}" type="slidenum">
              <a:rPr lang="fr-FR"/>
              <a:pPr/>
              <a:t>‹#›</a:t>
            </a:fld>
            <a:endParaRPr lang="fr-F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t>00 MOIS 2011</a:t>
            </a:r>
          </a:p>
        </p:txBody>
      </p:sp>
      <p:sp>
        <p:nvSpPr>
          <p:cNvPr id="3" name="Espace réservé du pied de page 2"/>
          <p:cNvSpPr>
            <a:spLocks noGrp="1"/>
          </p:cNvSpPr>
          <p:nvPr>
            <p:ph type="ftr" sz="quarter" idx="11"/>
          </p:nvPr>
        </p:nvSpPr>
        <p:spPr/>
        <p:txBody>
          <a:bodyPr/>
          <a:lstStyle>
            <a:lvl1pPr>
              <a:defRPr/>
            </a:lvl1pPr>
          </a:lstStyle>
          <a:p>
            <a:r>
              <a:rPr lang="fr-FR"/>
              <a:t>EMETTEUR - NOM DE LA PRESENTATION</a:t>
            </a:r>
          </a:p>
        </p:txBody>
      </p:sp>
      <p:sp>
        <p:nvSpPr>
          <p:cNvPr id="4" name="Espace réservé du numéro de diapositive 3"/>
          <p:cNvSpPr>
            <a:spLocks noGrp="1"/>
          </p:cNvSpPr>
          <p:nvPr>
            <p:ph type="sldNum" sz="quarter" idx="12"/>
          </p:nvPr>
        </p:nvSpPr>
        <p:spPr/>
        <p:txBody>
          <a:bodyPr/>
          <a:lstStyle>
            <a:lvl1pPr>
              <a:defRPr/>
            </a:lvl1pPr>
          </a:lstStyle>
          <a:p>
            <a:r>
              <a:rPr lang="fr-FR"/>
              <a:t>- </a:t>
            </a:r>
            <a:fld id="{6AC905F0-1C4A-461E-A1AC-A2E7627E8768}" type="slidenum">
              <a:rPr lang="fr-FR"/>
              <a:pPr/>
              <a:t>‹#›</a:t>
            </a:fld>
            <a:endParaRPr lang="fr-F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8BFB6D65-26DB-427B-A7A9-9A79A8F999BE}" type="slidenum">
              <a:rPr lang="fr-FR"/>
              <a:pPr/>
              <a:t>‹#›</a:t>
            </a:fld>
            <a:endParaRPr lang="fr-F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4EDB6BEB-F186-44B1-850E-5B6B00B58EA6}" type="slidenum">
              <a:rPr lang="fr-FR"/>
              <a:pPr/>
              <a:t>‹#›</a:t>
            </a:fld>
            <a:endParaRPr lang="fr-F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210CBC00-C506-43E5-A960-25B7843BC530}" type="slidenum">
              <a:rPr lang="fr-FR"/>
              <a:pPr/>
              <a:t>‹#›</a:t>
            </a:fld>
            <a:endParaRPr lang="fr-F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05638" y="350838"/>
            <a:ext cx="1884362" cy="6069012"/>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349375" y="350838"/>
            <a:ext cx="5503863" cy="606901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2413687F-4BE6-4220-8C43-C045EDDA58E1}" type="slidenum">
              <a:rPr lang="fr-FR"/>
              <a:pPr/>
              <a:t>‹#›</a:t>
            </a:fld>
            <a:endParaRPr lang="fr-F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14343" name="Picture 7" descr="fond_chapitre_ver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4339" name="Rectangle 3"/>
          <p:cNvSpPr>
            <a:spLocks noGrp="1" noChangeArrowheads="1"/>
          </p:cNvSpPr>
          <p:nvPr>
            <p:ph type="ftr" sz="quarter" idx="3"/>
          </p:nvPr>
        </p:nvSpPr>
        <p:spPr bwMode="gray"/>
        <p:txBody>
          <a:bodyPr/>
          <a:lstStyle>
            <a:lvl1pPr>
              <a:defRPr>
                <a:solidFill>
                  <a:schemeClr val="tx2"/>
                </a:solidFill>
              </a:defRPr>
            </a:lvl1pPr>
          </a:lstStyle>
          <a:p>
            <a:r>
              <a:rPr lang="fr-FR"/>
              <a:t>EMETTEUR - NOM DE LA PRESENTATION</a:t>
            </a:r>
          </a:p>
        </p:txBody>
      </p:sp>
      <p:sp>
        <p:nvSpPr>
          <p:cNvPr id="14340" name="Rectangle 4"/>
          <p:cNvSpPr>
            <a:spLocks noGrp="1" noChangeArrowheads="1"/>
          </p:cNvSpPr>
          <p:nvPr>
            <p:ph type="ctrTitle"/>
          </p:nvPr>
        </p:nvSpPr>
        <p:spPr bwMode="white">
          <a:xfrm>
            <a:off x="1349375" y="3429000"/>
            <a:ext cx="7486650" cy="696913"/>
          </a:xfrm>
        </p:spPr>
        <p:txBody>
          <a:bodyPr anchor="b"/>
          <a:lstStyle>
            <a:lvl1pPr>
              <a:defRPr sz="3300">
                <a:solidFill>
                  <a:schemeClr val="bg1"/>
                </a:solidFill>
              </a:defRPr>
            </a:lvl1pPr>
          </a:lstStyle>
          <a:p>
            <a:r>
              <a:rPr lang="fr-FR"/>
              <a:t>Cliquez pour modifier le style du titre</a:t>
            </a:r>
          </a:p>
        </p:txBody>
      </p:sp>
      <p:sp>
        <p:nvSpPr>
          <p:cNvPr id="14341" name="Rectangle 5"/>
          <p:cNvSpPr>
            <a:spLocks noGrp="1" noChangeArrowheads="1"/>
          </p:cNvSpPr>
          <p:nvPr>
            <p:ph type="subTitle" idx="1"/>
          </p:nvPr>
        </p:nvSpPr>
        <p:spPr bwMode="white">
          <a:xfrm>
            <a:off x="1349375" y="4191000"/>
            <a:ext cx="7486650" cy="2209800"/>
          </a:xfrm>
        </p:spPr>
        <p:txBody>
          <a:bodyPr/>
          <a:lstStyle>
            <a:lvl1pPr>
              <a:lnSpc>
                <a:spcPct val="100000"/>
              </a:lnSpc>
              <a:defRPr sz="2300" b="1">
                <a:solidFill>
                  <a:schemeClr val="bg1"/>
                </a:solidFill>
              </a:defRPr>
            </a:lvl1pPr>
          </a:lstStyle>
          <a:p>
            <a:r>
              <a:rPr lang="fr-FR"/>
              <a:t>Cliquez pour modifier le style des sous-titres du masque</a:t>
            </a:r>
          </a:p>
        </p:txBody>
      </p:sp>
      <p:sp>
        <p:nvSpPr>
          <p:cNvPr id="14342" name="Rectangle 6"/>
          <p:cNvSpPr>
            <a:spLocks noGrp="1" noChangeArrowheads="1"/>
          </p:cNvSpPr>
          <p:nvPr>
            <p:ph type="dt" sz="half" idx="2"/>
          </p:nvPr>
        </p:nvSpPr>
        <p:spPr bwMode="gray">
          <a:xfrm>
            <a:off x="6578600" y="6488113"/>
            <a:ext cx="2011363" cy="273050"/>
          </a:xfrm>
        </p:spPr>
        <p:txBody>
          <a:bodyPr/>
          <a:lstStyle>
            <a:lvl1pPr>
              <a:defRPr>
                <a:solidFill>
                  <a:schemeClr val="tx2"/>
                </a:solidFill>
              </a:defRPr>
            </a:lvl1pPr>
          </a:lstStyle>
          <a:p>
            <a:r>
              <a:rPr lang="fr-FR"/>
              <a:t>00 MOIS 2011</a:t>
            </a:r>
          </a:p>
        </p:txBody>
      </p:sp>
      <p:sp>
        <p:nvSpPr>
          <p:cNvPr id="14344" name="Rectangle 8"/>
          <p:cNvSpPr>
            <a:spLocks noGrp="1" noChangeArrowheads="1"/>
          </p:cNvSpPr>
          <p:nvPr>
            <p:ph type="sldNum" sz="quarter" idx="4"/>
          </p:nvPr>
        </p:nvSpPr>
        <p:spPr bwMode="gray"/>
        <p:txBody>
          <a:bodyPr/>
          <a:lstStyle>
            <a:lvl1pPr>
              <a:defRPr>
                <a:solidFill>
                  <a:schemeClr val="tx2"/>
                </a:solidFill>
              </a:defRPr>
            </a:lvl1pPr>
          </a:lstStyle>
          <a:p>
            <a:r>
              <a:rPr lang="fr-FR"/>
              <a:t>- </a:t>
            </a:r>
            <a:fld id="{3659EC67-BB3F-43B4-937D-1948E61DF4CE}" type="slidenum">
              <a:rPr lang="fr-FR"/>
              <a:pPr/>
              <a:t>‹#›</a:t>
            </a:fld>
            <a:endParaRPr lang="fr-F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895F95E5-2429-452E-BAEE-65671C7AC377}" type="slidenum">
              <a:rPr lang="fr-FR"/>
              <a:pPr/>
              <a:t>‹#›</a:t>
            </a:fld>
            <a:endParaRPr lang="fr-F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ECDDAF99-71A1-4197-AAA6-8949E74DD53D}" type="slidenum">
              <a:rPr lang="fr-FR"/>
              <a:pPr/>
              <a:t>‹#›</a:t>
            </a:fld>
            <a:endParaRPr lang="fr-F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349375" y="1673225"/>
            <a:ext cx="3694113" cy="4746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195888" y="1673225"/>
            <a:ext cx="3694112" cy="4746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6FC5E530-6D9F-4971-BF65-EEEA5C552C96}" type="slidenum">
              <a:rPr lang="fr-F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Click to edit Master title style</a:t>
            </a:r>
            <a:endParaRPr lang="fr-FR"/>
          </a:p>
        </p:txBody>
      </p:sp>
      <p:sp>
        <p:nvSpPr>
          <p:cNvPr id="3" name="Espace réservé de la date 2"/>
          <p:cNvSpPr>
            <a:spLocks noGrp="1"/>
          </p:cNvSpPr>
          <p:nvPr>
            <p:ph type="dt" sz="half" idx="10"/>
          </p:nvPr>
        </p:nvSpPr>
        <p:spPr/>
        <p:txBody>
          <a:bodyPr/>
          <a:lstStyle>
            <a:lvl1pPr>
              <a:defRPr/>
            </a:lvl1pPr>
          </a:lstStyle>
          <a:p>
            <a:r>
              <a:rPr lang="fr-FR"/>
              <a:t>00 MOIS 2011</a:t>
            </a:r>
          </a:p>
        </p:txBody>
      </p:sp>
      <p:sp>
        <p:nvSpPr>
          <p:cNvPr id="4" name="Espace réservé du pied de page 3"/>
          <p:cNvSpPr>
            <a:spLocks noGrp="1"/>
          </p:cNvSpPr>
          <p:nvPr>
            <p:ph type="ftr" sz="quarter" idx="11"/>
          </p:nvPr>
        </p:nvSpPr>
        <p:spPr/>
        <p:txBody>
          <a:bodyPr/>
          <a:lstStyle>
            <a:lvl1pPr>
              <a:defRPr/>
            </a:lvl1pPr>
          </a:lstStyle>
          <a:p>
            <a:r>
              <a:rPr lang="fr-FR"/>
              <a:t>EMETTEUR - NOM DE LA PRESENTATION</a:t>
            </a:r>
          </a:p>
        </p:txBody>
      </p:sp>
      <p:sp>
        <p:nvSpPr>
          <p:cNvPr id="5" name="Espace réservé du numéro de diapositive 4"/>
          <p:cNvSpPr>
            <a:spLocks noGrp="1"/>
          </p:cNvSpPr>
          <p:nvPr>
            <p:ph type="sldNum" sz="quarter" idx="12"/>
          </p:nvPr>
        </p:nvSpPr>
        <p:spPr/>
        <p:txBody>
          <a:bodyPr/>
          <a:lstStyle>
            <a:lvl1pPr>
              <a:defRPr/>
            </a:lvl1pPr>
          </a:lstStyle>
          <a:p>
            <a:r>
              <a:rPr lang="fr-FR"/>
              <a:t>- </a:t>
            </a:r>
            <a:fld id="{4A378A28-5308-407B-91BB-F1D3A9E4C539}" type="slidenum">
              <a:rPr lang="fr-FR"/>
              <a:pPr/>
              <a:t>‹#›</a:t>
            </a:fld>
            <a:endParaRPr lang="fr-F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r>
              <a:rPr lang="fr-FR"/>
              <a:t>00 MOIS 2011</a:t>
            </a:r>
          </a:p>
        </p:txBody>
      </p:sp>
      <p:sp>
        <p:nvSpPr>
          <p:cNvPr id="8" name="Espace réservé du pied de page 7"/>
          <p:cNvSpPr>
            <a:spLocks noGrp="1"/>
          </p:cNvSpPr>
          <p:nvPr>
            <p:ph type="ftr" sz="quarter" idx="11"/>
          </p:nvPr>
        </p:nvSpPr>
        <p:spPr/>
        <p:txBody>
          <a:bodyPr/>
          <a:lstStyle>
            <a:lvl1pPr>
              <a:defRPr/>
            </a:lvl1pPr>
          </a:lstStyle>
          <a:p>
            <a:r>
              <a:rPr lang="fr-FR"/>
              <a:t>EMETTEUR - NOM DE LA PRESENTATION</a:t>
            </a:r>
          </a:p>
        </p:txBody>
      </p:sp>
      <p:sp>
        <p:nvSpPr>
          <p:cNvPr id="9" name="Espace réservé du numéro de diapositive 8"/>
          <p:cNvSpPr>
            <a:spLocks noGrp="1"/>
          </p:cNvSpPr>
          <p:nvPr>
            <p:ph type="sldNum" sz="quarter" idx="12"/>
          </p:nvPr>
        </p:nvSpPr>
        <p:spPr/>
        <p:txBody>
          <a:bodyPr/>
          <a:lstStyle>
            <a:lvl1pPr>
              <a:defRPr/>
            </a:lvl1pPr>
          </a:lstStyle>
          <a:p>
            <a:r>
              <a:rPr lang="fr-FR"/>
              <a:t>- </a:t>
            </a:r>
            <a:fld id="{60C8AC7F-46B1-4F8B-8A34-26237FA03CAC}" type="slidenum">
              <a:rPr lang="fr-FR"/>
              <a:pPr/>
              <a:t>‹#›</a:t>
            </a:fld>
            <a:endParaRPr lang="fr-F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lvl1pPr>
              <a:defRPr/>
            </a:lvl1pPr>
          </a:lstStyle>
          <a:p>
            <a:r>
              <a:rPr lang="fr-FR"/>
              <a:t>00 MOIS 2011</a:t>
            </a:r>
          </a:p>
        </p:txBody>
      </p:sp>
      <p:sp>
        <p:nvSpPr>
          <p:cNvPr id="4" name="Espace réservé du pied de page 3"/>
          <p:cNvSpPr>
            <a:spLocks noGrp="1"/>
          </p:cNvSpPr>
          <p:nvPr>
            <p:ph type="ftr" sz="quarter" idx="11"/>
          </p:nvPr>
        </p:nvSpPr>
        <p:spPr/>
        <p:txBody>
          <a:bodyPr/>
          <a:lstStyle>
            <a:lvl1pPr>
              <a:defRPr/>
            </a:lvl1pPr>
          </a:lstStyle>
          <a:p>
            <a:r>
              <a:rPr lang="fr-FR"/>
              <a:t>EMETTEUR - NOM DE LA PRESENTATION</a:t>
            </a:r>
          </a:p>
        </p:txBody>
      </p:sp>
      <p:sp>
        <p:nvSpPr>
          <p:cNvPr id="5" name="Espace réservé du numéro de diapositive 4"/>
          <p:cNvSpPr>
            <a:spLocks noGrp="1"/>
          </p:cNvSpPr>
          <p:nvPr>
            <p:ph type="sldNum" sz="quarter" idx="12"/>
          </p:nvPr>
        </p:nvSpPr>
        <p:spPr/>
        <p:txBody>
          <a:bodyPr/>
          <a:lstStyle>
            <a:lvl1pPr>
              <a:defRPr/>
            </a:lvl1pPr>
          </a:lstStyle>
          <a:p>
            <a:r>
              <a:rPr lang="fr-FR"/>
              <a:t>- </a:t>
            </a:r>
            <a:fld id="{9C6E7728-BD89-4E80-944D-45F9AC48FB08}" type="slidenum">
              <a:rPr lang="fr-FR"/>
              <a:pPr/>
              <a:t>‹#›</a:t>
            </a:fld>
            <a:endParaRPr lang="fr-F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t>00 MOIS 2011</a:t>
            </a:r>
          </a:p>
        </p:txBody>
      </p:sp>
      <p:sp>
        <p:nvSpPr>
          <p:cNvPr id="3" name="Espace réservé du pied de page 2"/>
          <p:cNvSpPr>
            <a:spLocks noGrp="1"/>
          </p:cNvSpPr>
          <p:nvPr>
            <p:ph type="ftr" sz="quarter" idx="11"/>
          </p:nvPr>
        </p:nvSpPr>
        <p:spPr/>
        <p:txBody>
          <a:bodyPr/>
          <a:lstStyle>
            <a:lvl1pPr>
              <a:defRPr/>
            </a:lvl1pPr>
          </a:lstStyle>
          <a:p>
            <a:r>
              <a:rPr lang="fr-FR"/>
              <a:t>EMETTEUR - NOM DE LA PRESENTATION</a:t>
            </a:r>
          </a:p>
        </p:txBody>
      </p:sp>
      <p:sp>
        <p:nvSpPr>
          <p:cNvPr id="4" name="Espace réservé du numéro de diapositive 3"/>
          <p:cNvSpPr>
            <a:spLocks noGrp="1"/>
          </p:cNvSpPr>
          <p:nvPr>
            <p:ph type="sldNum" sz="quarter" idx="12"/>
          </p:nvPr>
        </p:nvSpPr>
        <p:spPr/>
        <p:txBody>
          <a:bodyPr/>
          <a:lstStyle>
            <a:lvl1pPr>
              <a:defRPr/>
            </a:lvl1pPr>
          </a:lstStyle>
          <a:p>
            <a:r>
              <a:rPr lang="fr-FR"/>
              <a:t>- </a:t>
            </a:r>
            <a:fld id="{67579D18-8D41-4CDF-B97C-6A1104EF0D4B}" type="slidenum">
              <a:rPr lang="fr-FR"/>
              <a:pPr/>
              <a:t>‹#›</a:t>
            </a:fld>
            <a:endParaRPr lang="fr-F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6BE3FA1A-BD98-4D5C-A849-7ECA8E9B0881}" type="slidenum">
              <a:rPr lang="fr-FR"/>
              <a:pPr/>
              <a:t>‹#›</a:t>
            </a:fld>
            <a:endParaRPr lang="fr-F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81D7DCC9-30A9-4219-A28C-CC5E7FA01D57}" type="slidenum">
              <a:rPr lang="fr-FR"/>
              <a:pPr/>
              <a:t>‹#›</a:t>
            </a:fld>
            <a:endParaRPr lang="fr-F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34835464-9DB6-4243-B6A1-9737B179AB47}" type="slidenum">
              <a:rPr lang="fr-FR"/>
              <a:pPr/>
              <a:t>‹#›</a:t>
            </a:fld>
            <a:endParaRPr lang="fr-F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05638" y="350838"/>
            <a:ext cx="1884362" cy="6069012"/>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349375" y="350838"/>
            <a:ext cx="5503863" cy="606901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A5EE4098-56EF-40B5-9245-B72C46E7835C}" type="slidenum">
              <a:rPr lang="fr-FR"/>
              <a:pPr/>
              <a:t>‹#›</a:t>
            </a:fld>
            <a:endParaRPr lang="fr-F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16391" name="Picture 7" descr="fond_chapitre_viole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6387" name="Rectangle 3"/>
          <p:cNvSpPr>
            <a:spLocks noGrp="1" noChangeArrowheads="1"/>
          </p:cNvSpPr>
          <p:nvPr>
            <p:ph type="ftr" sz="quarter" idx="3"/>
          </p:nvPr>
        </p:nvSpPr>
        <p:spPr bwMode="gray"/>
        <p:txBody>
          <a:bodyPr/>
          <a:lstStyle>
            <a:lvl1pPr>
              <a:defRPr>
                <a:solidFill>
                  <a:schemeClr val="tx2"/>
                </a:solidFill>
              </a:defRPr>
            </a:lvl1pPr>
          </a:lstStyle>
          <a:p>
            <a:r>
              <a:rPr lang="fr-FR"/>
              <a:t>EMETTEUR - NOM DE LA PRESENTATION</a:t>
            </a:r>
          </a:p>
        </p:txBody>
      </p:sp>
      <p:sp>
        <p:nvSpPr>
          <p:cNvPr id="16388" name="Rectangle 4"/>
          <p:cNvSpPr>
            <a:spLocks noGrp="1" noChangeArrowheads="1"/>
          </p:cNvSpPr>
          <p:nvPr>
            <p:ph type="ctrTitle"/>
          </p:nvPr>
        </p:nvSpPr>
        <p:spPr bwMode="white">
          <a:xfrm>
            <a:off x="1349375" y="3429000"/>
            <a:ext cx="7486650" cy="696913"/>
          </a:xfrm>
        </p:spPr>
        <p:txBody>
          <a:bodyPr anchor="b"/>
          <a:lstStyle>
            <a:lvl1pPr>
              <a:defRPr sz="3300">
                <a:solidFill>
                  <a:schemeClr val="bg1"/>
                </a:solidFill>
              </a:defRPr>
            </a:lvl1pPr>
          </a:lstStyle>
          <a:p>
            <a:r>
              <a:rPr lang="fr-FR"/>
              <a:t>Cliquez pour modifier le style du titre</a:t>
            </a:r>
          </a:p>
        </p:txBody>
      </p:sp>
      <p:sp>
        <p:nvSpPr>
          <p:cNvPr id="16389" name="Rectangle 5"/>
          <p:cNvSpPr>
            <a:spLocks noGrp="1" noChangeArrowheads="1"/>
          </p:cNvSpPr>
          <p:nvPr>
            <p:ph type="subTitle" idx="1"/>
          </p:nvPr>
        </p:nvSpPr>
        <p:spPr bwMode="white">
          <a:xfrm>
            <a:off x="1349375" y="4191000"/>
            <a:ext cx="7486650" cy="2209800"/>
          </a:xfrm>
        </p:spPr>
        <p:txBody>
          <a:bodyPr/>
          <a:lstStyle>
            <a:lvl1pPr>
              <a:lnSpc>
                <a:spcPct val="100000"/>
              </a:lnSpc>
              <a:defRPr sz="2300" b="1">
                <a:solidFill>
                  <a:schemeClr val="bg1"/>
                </a:solidFill>
              </a:defRPr>
            </a:lvl1pPr>
          </a:lstStyle>
          <a:p>
            <a:r>
              <a:rPr lang="fr-FR"/>
              <a:t>Cliquez pour modifier le style des sous-titres du masque</a:t>
            </a:r>
          </a:p>
        </p:txBody>
      </p:sp>
      <p:sp>
        <p:nvSpPr>
          <p:cNvPr id="16390" name="Rectangle 6"/>
          <p:cNvSpPr>
            <a:spLocks noGrp="1" noChangeArrowheads="1"/>
          </p:cNvSpPr>
          <p:nvPr>
            <p:ph type="dt" sz="half" idx="2"/>
          </p:nvPr>
        </p:nvSpPr>
        <p:spPr bwMode="gray">
          <a:xfrm>
            <a:off x="6578600" y="6488113"/>
            <a:ext cx="2011363" cy="273050"/>
          </a:xfrm>
        </p:spPr>
        <p:txBody>
          <a:bodyPr/>
          <a:lstStyle>
            <a:lvl1pPr>
              <a:defRPr>
                <a:solidFill>
                  <a:schemeClr val="tx2"/>
                </a:solidFill>
              </a:defRPr>
            </a:lvl1pPr>
          </a:lstStyle>
          <a:p>
            <a:r>
              <a:rPr lang="fr-FR"/>
              <a:t>00 MOIS 2011</a:t>
            </a:r>
          </a:p>
        </p:txBody>
      </p:sp>
      <p:sp>
        <p:nvSpPr>
          <p:cNvPr id="16392" name="Rectangle 8"/>
          <p:cNvSpPr>
            <a:spLocks noGrp="1" noChangeArrowheads="1"/>
          </p:cNvSpPr>
          <p:nvPr>
            <p:ph type="sldNum" sz="quarter" idx="4"/>
          </p:nvPr>
        </p:nvSpPr>
        <p:spPr bwMode="gray"/>
        <p:txBody>
          <a:bodyPr/>
          <a:lstStyle>
            <a:lvl1pPr>
              <a:defRPr>
                <a:solidFill>
                  <a:schemeClr val="tx2"/>
                </a:solidFill>
              </a:defRPr>
            </a:lvl1pPr>
          </a:lstStyle>
          <a:p>
            <a:r>
              <a:rPr lang="fr-FR"/>
              <a:t>- </a:t>
            </a:r>
            <a:fld id="{E04021DA-72D6-4F5A-974A-A2FFD6F8D87B}" type="slidenum">
              <a:rPr lang="fr-FR"/>
              <a:pPr/>
              <a:t>‹#›</a:t>
            </a:fld>
            <a:endParaRPr lang="fr-F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160FB93D-42B3-4D2A-864D-2C9A315D6F10}" type="slidenum">
              <a:rPr lang="fr-FR"/>
              <a:pPr/>
              <a:t>‹#›</a:t>
            </a:fld>
            <a:endParaRPr lang="fr-F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78EC9746-C32A-46BC-B397-2F456824C687}" type="slidenum">
              <a:rPr lang="fr-F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t>00 MOIS 2011</a:t>
            </a:r>
          </a:p>
        </p:txBody>
      </p:sp>
      <p:sp>
        <p:nvSpPr>
          <p:cNvPr id="3" name="Espace réservé du pied de page 2"/>
          <p:cNvSpPr>
            <a:spLocks noGrp="1"/>
          </p:cNvSpPr>
          <p:nvPr>
            <p:ph type="ftr" sz="quarter" idx="11"/>
          </p:nvPr>
        </p:nvSpPr>
        <p:spPr/>
        <p:txBody>
          <a:bodyPr/>
          <a:lstStyle>
            <a:lvl1pPr>
              <a:defRPr/>
            </a:lvl1pPr>
          </a:lstStyle>
          <a:p>
            <a:r>
              <a:rPr lang="fr-FR"/>
              <a:t>EMETTEUR - NOM DE LA PRESENTATION</a:t>
            </a:r>
          </a:p>
        </p:txBody>
      </p:sp>
      <p:sp>
        <p:nvSpPr>
          <p:cNvPr id="4" name="Espace réservé du numéro de diapositive 3"/>
          <p:cNvSpPr>
            <a:spLocks noGrp="1"/>
          </p:cNvSpPr>
          <p:nvPr>
            <p:ph type="sldNum" sz="quarter" idx="12"/>
          </p:nvPr>
        </p:nvSpPr>
        <p:spPr/>
        <p:txBody>
          <a:bodyPr/>
          <a:lstStyle>
            <a:lvl1pPr>
              <a:defRPr/>
            </a:lvl1pPr>
          </a:lstStyle>
          <a:p>
            <a:r>
              <a:rPr lang="fr-FR"/>
              <a:t>- </a:t>
            </a:r>
            <a:fld id="{C6D51E56-169D-4F5D-987D-D75ED880B164}" type="slidenum">
              <a:rPr lang="fr-FR"/>
              <a:pPr/>
              <a:t>‹#›</a:t>
            </a:fld>
            <a:endParaRPr lang="fr-F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349375" y="1673225"/>
            <a:ext cx="3694113" cy="4746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195888" y="1673225"/>
            <a:ext cx="3694112" cy="4746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9A507609-5AC1-4898-9972-FC9B47FF9972}" type="slidenum">
              <a:rPr lang="fr-FR"/>
              <a:pPr/>
              <a:t>‹#›</a:t>
            </a:fld>
            <a:endParaRPr lang="fr-F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r>
              <a:rPr lang="fr-FR"/>
              <a:t>00 MOIS 2011</a:t>
            </a:r>
          </a:p>
        </p:txBody>
      </p:sp>
      <p:sp>
        <p:nvSpPr>
          <p:cNvPr id="8" name="Espace réservé du pied de page 7"/>
          <p:cNvSpPr>
            <a:spLocks noGrp="1"/>
          </p:cNvSpPr>
          <p:nvPr>
            <p:ph type="ftr" sz="quarter" idx="11"/>
          </p:nvPr>
        </p:nvSpPr>
        <p:spPr/>
        <p:txBody>
          <a:bodyPr/>
          <a:lstStyle>
            <a:lvl1pPr>
              <a:defRPr/>
            </a:lvl1pPr>
          </a:lstStyle>
          <a:p>
            <a:r>
              <a:rPr lang="fr-FR"/>
              <a:t>EMETTEUR - NOM DE LA PRESENTATION</a:t>
            </a:r>
          </a:p>
        </p:txBody>
      </p:sp>
      <p:sp>
        <p:nvSpPr>
          <p:cNvPr id="9" name="Espace réservé du numéro de diapositive 8"/>
          <p:cNvSpPr>
            <a:spLocks noGrp="1"/>
          </p:cNvSpPr>
          <p:nvPr>
            <p:ph type="sldNum" sz="quarter" idx="12"/>
          </p:nvPr>
        </p:nvSpPr>
        <p:spPr/>
        <p:txBody>
          <a:bodyPr/>
          <a:lstStyle>
            <a:lvl1pPr>
              <a:defRPr/>
            </a:lvl1pPr>
          </a:lstStyle>
          <a:p>
            <a:r>
              <a:rPr lang="fr-FR"/>
              <a:t>- </a:t>
            </a:r>
            <a:fld id="{05DE18BE-3BA4-416A-B8CA-7F18418F5D11}" type="slidenum">
              <a:rPr lang="fr-FR"/>
              <a:pPr/>
              <a:t>‹#›</a:t>
            </a:fld>
            <a:endParaRPr lang="fr-F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lvl1pPr>
              <a:defRPr/>
            </a:lvl1pPr>
          </a:lstStyle>
          <a:p>
            <a:r>
              <a:rPr lang="fr-FR"/>
              <a:t>00 MOIS 2011</a:t>
            </a:r>
          </a:p>
        </p:txBody>
      </p:sp>
      <p:sp>
        <p:nvSpPr>
          <p:cNvPr id="4" name="Espace réservé du pied de page 3"/>
          <p:cNvSpPr>
            <a:spLocks noGrp="1"/>
          </p:cNvSpPr>
          <p:nvPr>
            <p:ph type="ftr" sz="quarter" idx="11"/>
          </p:nvPr>
        </p:nvSpPr>
        <p:spPr/>
        <p:txBody>
          <a:bodyPr/>
          <a:lstStyle>
            <a:lvl1pPr>
              <a:defRPr/>
            </a:lvl1pPr>
          </a:lstStyle>
          <a:p>
            <a:r>
              <a:rPr lang="fr-FR"/>
              <a:t>EMETTEUR - NOM DE LA PRESENTATION</a:t>
            </a:r>
          </a:p>
        </p:txBody>
      </p:sp>
      <p:sp>
        <p:nvSpPr>
          <p:cNvPr id="5" name="Espace réservé du numéro de diapositive 4"/>
          <p:cNvSpPr>
            <a:spLocks noGrp="1"/>
          </p:cNvSpPr>
          <p:nvPr>
            <p:ph type="sldNum" sz="quarter" idx="12"/>
          </p:nvPr>
        </p:nvSpPr>
        <p:spPr/>
        <p:txBody>
          <a:bodyPr/>
          <a:lstStyle>
            <a:lvl1pPr>
              <a:defRPr/>
            </a:lvl1pPr>
          </a:lstStyle>
          <a:p>
            <a:r>
              <a:rPr lang="fr-FR"/>
              <a:t>- </a:t>
            </a:r>
            <a:fld id="{B320B202-EB71-4DD1-852D-1F2E7E6A2EFB}" type="slidenum">
              <a:rPr lang="fr-FR"/>
              <a:pPr/>
              <a:t>‹#›</a:t>
            </a:fld>
            <a:endParaRPr lang="fr-F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t>00 MOIS 2011</a:t>
            </a:r>
          </a:p>
        </p:txBody>
      </p:sp>
      <p:sp>
        <p:nvSpPr>
          <p:cNvPr id="3" name="Espace réservé du pied de page 2"/>
          <p:cNvSpPr>
            <a:spLocks noGrp="1"/>
          </p:cNvSpPr>
          <p:nvPr>
            <p:ph type="ftr" sz="quarter" idx="11"/>
          </p:nvPr>
        </p:nvSpPr>
        <p:spPr/>
        <p:txBody>
          <a:bodyPr/>
          <a:lstStyle>
            <a:lvl1pPr>
              <a:defRPr/>
            </a:lvl1pPr>
          </a:lstStyle>
          <a:p>
            <a:r>
              <a:rPr lang="fr-FR"/>
              <a:t>EMETTEUR - NOM DE LA PRESENTATION</a:t>
            </a:r>
          </a:p>
        </p:txBody>
      </p:sp>
      <p:sp>
        <p:nvSpPr>
          <p:cNvPr id="4" name="Espace réservé du numéro de diapositive 3"/>
          <p:cNvSpPr>
            <a:spLocks noGrp="1"/>
          </p:cNvSpPr>
          <p:nvPr>
            <p:ph type="sldNum" sz="quarter" idx="12"/>
          </p:nvPr>
        </p:nvSpPr>
        <p:spPr/>
        <p:txBody>
          <a:bodyPr/>
          <a:lstStyle>
            <a:lvl1pPr>
              <a:defRPr/>
            </a:lvl1pPr>
          </a:lstStyle>
          <a:p>
            <a:r>
              <a:rPr lang="fr-FR"/>
              <a:t>- </a:t>
            </a:r>
            <a:fld id="{B111E937-7F7C-44FD-B750-20B82410451E}" type="slidenum">
              <a:rPr lang="fr-FR"/>
              <a:pPr/>
              <a:t>‹#›</a:t>
            </a:fld>
            <a:endParaRPr lang="fr-F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1ABCBBD7-42D9-404A-94A6-1AD06992FF81}" type="slidenum">
              <a:rPr lang="fr-FR"/>
              <a:pPr/>
              <a:t>‹#›</a:t>
            </a:fld>
            <a:endParaRPr lang="fr-F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4726E018-32F8-4480-BCFB-8D2EAB80E804}" type="slidenum">
              <a:rPr lang="fr-FR"/>
              <a:pPr/>
              <a:t>‹#›</a:t>
            </a:fld>
            <a:endParaRPr lang="fr-F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F07C7256-3C6E-498E-8A1B-6D612066DF16}" type="slidenum">
              <a:rPr lang="fr-FR"/>
              <a:pPr/>
              <a:t>‹#›</a:t>
            </a:fld>
            <a:endParaRPr lang="fr-F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05638" y="350838"/>
            <a:ext cx="1884362" cy="6069012"/>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349375" y="350838"/>
            <a:ext cx="5503863" cy="606901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0FBC7D37-EF5A-4362-89A8-B29DB2FA152F}" type="slidenum">
              <a:rPr lang="fr-FR"/>
              <a:pPr/>
              <a:t>‹#›</a:t>
            </a:fld>
            <a:endParaRPr lang="fr-F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18439" name="Picture 7" descr="fond_chapitre_gris"/>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8435" name="Rectangle 3"/>
          <p:cNvSpPr>
            <a:spLocks noGrp="1" noChangeArrowheads="1"/>
          </p:cNvSpPr>
          <p:nvPr>
            <p:ph type="ftr" sz="quarter" idx="3"/>
          </p:nvPr>
        </p:nvSpPr>
        <p:spPr bwMode="gray"/>
        <p:txBody>
          <a:bodyPr/>
          <a:lstStyle>
            <a:lvl1pPr>
              <a:defRPr>
                <a:solidFill>
                  <a:schemeClr val="tx2"/>
                </a:solidFill>
              </a:defRPr>
            </a:lvl1pPr>
          </a:lstStyle>
          <a:p>
            <a:r>
              <a:rPr lang="fr-FR"/>
              <a:t>EMETTEUR - NOM DE LA PRESENTATION</a:t>
            </a:r>
          </a:p>
        </p:txBody>
      </p:sp>
      <p:sp>
        <p:nvSpPr>
          <p:cNvPr id="18436" name="Rectangle 4"/>
          <p:cNvSpPr>
            <a:spLocks noGrp="1" noChangeArrowheads="1"/>
          </p:cNvSpPr>
          <p:nvPr>
            <p:ph type="ctrTitle"/>
          </p:nvPr>
        </p:nvSpPr>
        <p:spPr bwMode="white">
          <a:xfrm>
            <a:off x="1349375" y="3429000"/>
            <a:ext cx="7486650" cy="696913"/>
          </a:xfrm>
        </p:spPr>
        <p:txBody>
          <a:bodyPr anchor="b"/>
          <a:lstStyle>
            <a:lvl1pPr>
              <a:defRPr sz="3300">
                <a:solidFill>
                  <a:schemeClr val="bg1"/>
                </a:solidFill>
              </a:defRPr>
            </a:lvl1pPr>
          </a:lstStyle>
          <a:p>
            <a:r>
              <a:rPr lang="fr-FR"/>
              <a:t>Cliquez pour modifier le style du titre</a:t>
            </a:r>
          </a:p>
        </p:txBody>
      </p:sp>
      <p:sp>
        <p:nvSpPr>
          <p:cNvPr id="18437" name="Rectangle 5"/>
          <p:cNvSpPr>
            <a:spLocks noGrp="1" noChangeArrowheads="1"/>
          </p:cNvSpPr>
          <p:nvPr>
            <p:ph type="subTitle" idx="1"/>
          </p:nvPr>
        </p:nvSpPr>
        <p:spPr bwMode="white">
          <a:xfrm>
            <a:off x="1349375" y="4191000"/>
            <a:ext cx="7486650" cy="2209800"/>
          </a:xfrm>
        </p:spPr>
        <p:txBody>
          <a:bodyPr/>
          <a:lstStyle>
            <a:lvl1pPr>
              <a:lnSpc>
                <a:spcPct val="100000"/>
              </a:lnSpc>
              <a:defRPr sz="2300" b="1">
                <a:solidFill>
                  <a:schemeClr val="bg1"/>
                </a:solidFill>
              </a:defRPr>
            </a:lvl1pPr>
          </a:lstStyle>
          <a:p>
            <a:r>
              <a:rPr lang="fr-FR"/>
              <a:t>Cliquez pour modifier le style des sous-titres du masque</a:t>
            </a:r>
          </a:p>
        </p:txBody>
      </p:sp>
      <p:sp>
        <p:nvSpPr>
          <p:cNvPr id="18438" name="Rectangle 6"/>
          <p:cNvSpPr>
            <a:spLocks noGrp="1" noChangeArrowheads="1"/>
          </p:cNvSpPr>
          <p:nvPr>
            <p:ph type="dt" sz="half" idx="2"/>
          </p:nvPr>
        </p:nvSpPr>
        <p:spPr bwMode="gray">
          <a:xfrm>
            <a:off x="6578600" y="6488113"/>
            <a:ext cx="2011363" cy="273050"/>
          </a:xfrm>
        </p:spPr>
        <p:txBody>
          <a:bodyPr/>
          <a:lstStyle>
            <a:lvl1pPr>
              <a:defRPr>
                <a:solidFill>
                  <a:schemeClr val="tx2"/>
                </a:solidFill>
              </a:defRPr>
            </a:lvl1pPr>
          </a:lstStyle>
          <a:p>
            <a:r>
              <a:rPr lang="fr-FR"/>
              <a:t>00 MOIS 2011</a:t>
            </a:r>
          </a:p>
        </p:txBody>
      </p:sp>
      <p:sp>
        <p:nvSpPr>
          <p:cNvPr id="18440" name="Rectangle 8"/>
          <p:cNvSpPr>
            <a:spLocks noGrp="1" noChangeArrowheads="1"/>
          </p:cNvSpPr>
          <p:nvPr>
            <p:ph type="sldNum" sz="quarter" idx="4"/>
          </p:nvPr>
        </p:nvSpPr>
        <p:spPr bwMode="gray"/>
        <p:txBody>
          <a:bodyPr/>
          <a:lstStyle>
            <a:lvl1pPr>
              <a:defRPr>
                <a:solidFill>
                  <a:schemeClr val="tx2"/>
                </a:solidFill>
              </a:defRPr>
            </a:lvl1pPr>
          </a:lstStyle>
          <a:p>
            <a:r>
              <a:rPr lang="fr-FR"/>
              <a:t>- </a:t>
            </a:r>
            <a:fld id="{13FE1E6C-F517-47DD-9AB9-AE14EEFAF02F}" type="slidenum">
              <a:rPr lang="fr-FR"/>
              <a:pPr/>
              <a:t>‹#›</a:t>
            </a:fld>
            <a:endParaRPr lang="fr-F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3C495E7B-78E1-4848-8B7A-E7EA8E25BE15}" type="slidenum">
              <a:rPr lang="fr-F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B3642142-7205-4320-BC09-91FF91611219}" type="slidenum">
              <a:rPr lang="fr-FR"/>
              <a:pPr/>
              <a:t>‹#›</a:t>
            </a:fld>
            <a:endParaRPr lang="fr-F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73EA6A72-1B3F-4D73-9409-DC7C9190A2B4}" type="slidenum">
              <a:rPr lang="fr-FR"/>
              <a:pPr/>
              <a:t>‹#›</a:t>
            </a:fld>
            <a:endParaRPr lang="fr-F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349375" y="1673225"/>
            <a:ext cx="3694113" cy="4746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195888" y="1673225"/>
            <a:ext cx="3694112" cy="4746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551A95E1-FD28-43B4-9F00-00DF0EAA6F29}" type="slidenum">
              <a:rPr lang="fr-FR"/>
              <a:pPr/>
              <a:t>‹#›</a:t>
            </a:fld>
            <a:endParaRPr lang="fr-F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r>
              <a:rPr lang="fr-FR"/>
              <a:t>00 MOIS 2011</a:t>
            </a:r>
          </a:p>
        </p:txBody>
      </p:sp>
      <p:sp>
        <p:nvSpPr>
          <p:cNvPr id="8" name="Espace réservé du pied de page 7"/>
          <p:cNvSpPr>
            <a:spLocks noGrp="1"/>
          </p:cNvSpPr>
          <p:nvPr>
            <p:ph type="ftr" sz="quarter" idx="11"/>
          </p:nvPr>
        </p:nvSpPr>
        <p:spPr/>
        <p:txBody>
          <a:bodyPr/>
          <a:lstStyle>
            <a:lvl1pPr>
              <a:defRPr/>
            </a:lvl1pPr>
          </a:lstStyle>
          <a:p>
            <a:r>
              <a:rPr lang="fr-FR"/>
              <a:t>EMETTEUR - NOM DE LA PRESENTATION</a:t>
            </a:r>
          </a:p>
        </p:txBody>
      </p:sp>
      <p:sp>
        <p:nvSpPr>
          <p:cNvPr id="9" name="Espace réservé du numéro de diapositive 8"/>
          <p:cNvSpPr>
            <a:spLocks noGrp="1"/>
          </p:cNvSpPr>
          <p:nvPr>
            <p:ph type="sldNum" sz="quarter" idx="12"/>
          </p:nvPr>
        </p:nvSpPr>
        <p:spPr/>
        <p:txBody>
          <a:bodyPr/>
          <a:lstStyle>
            <a:lvl1pPr>
              <a:defRPr/>
            </a:lvl1pPr>
          </a:lstStyle>
          <a:p>
            <a:r>
              <a:rPr lang="fr-FR"/>
              <a:t>- </a:t>
            </a:r>
            <a:fld id="{3E3EBB8A-28EC-425F-8A1F-8F47627F9CD9}" type="slidenum">
              <a:rPr lang="fr-FR"/>
              <a:pPr/>
              <a:t>‹#›</a:t>
            </a:fld>
            <a:endParaRPr lang="fr-F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lvl1pPr>
              <a:defRPr/>
            </a:lvl1pPr>
          </a:lstStyle>
          <a:p>
            <a:r>
              <a:rPr lang="fr-FR"/>
              <a:t>00 MOIS 2011</a:t>
            </a:r>
          </a:p>
        </p:txBody>
      </p:sp>
      <p:sp>
        <p:nvSpPr>
          <p:cNvPr id="4" name="Espace réservé du pied de page 3"/>
          <p:cNvSpPr>
            <a:spLocks noGrp="1"/>
          </p:cNvSpPr>
          <p:nvPr>
            <p:ph type="ftr" sz="quarter" idx="11"/>
          </p:nvPr>
        </p:nvSpPr>
        <p:spPr/>
        <p:txBody>
          <a:bodyPr/>
          <a:lstStyle>
            <a:lvl1pPr>
              <a:defRPr/>
            </a:lvl1pPr>
          </a:lstStyle>
          <a:p>
            <a:r>
              <a:rPr lang="fr-FR"/>
              <a:t>EMETTEUR - NOM DE LA PRESENTATION</a:t>
            </a:r>
          </a:p>
        </p:txBody>
      </p:sp>
      <p:sp>
        <p:nvSpPr>
          <p:cNvPr id="5" name="Espace réservé du numéro de diapositive 4"/>
          <p:cNvSpPr>
            <a:spLocks noGrp="1"/>
          </p:cNvSpPr>
          <p:nvPr>
            <p:ph type="sldNum" sz="quarter" idx="12"/>
          </p:nvPr>
        </p:nvSpPr>
        <p:spPr/>
        <p:txBody>
          <a:bodyPr/>
          <a:lstStyle>
            <a:lvl1pPr>
              <a:defRPr/>
            </a:lvl1pPr>
          </a:lstStyle>
          <a:p>
            <a:r>
              <a:rPr lang="fr-FR"/>
              <a:t>- </a:t>
            </a:r>
            <a:fld id="{27647551-721E-43EA-A608-8CD69E8D5687}" type="slidenum">
              <a:rPr lang="fr-FR"/>
              <a:pPr/>
              <a:t>‹#›</a:t>
            </a:fld>
            <a:endParaRPr lang="fr-F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t>00 MOIS 2011</a:t>
            </a:r>
          </a:p>
        </p:txBody>
      </p:sp>
      <p:sp>
        <p:nvSpPr>
          <p:cNvPr id="3" name="Espace réservé du pied de page 2"/>
          <p:cNvSpPr>
            <a:spLocks noGrp="1"/>
          </p:cNvSpPr>
          <p:nvPr>
            <p:ph type="ftr" sz="quarter" idx="11"/>
          </p:nvPr>
        </p:nvSpPr>
        <p:spPr/>
        <p:txBody>
          <a:bodyPr/>
          <a:lstStyle>
            <a:lvl1pPr>
              <a:defRPr/>
            </a:lvl1pPr>
          </a:lstStyle>
          <a:p>
            <a:r>
              <a:rPr lang="fr-FR"/>
              <a:t>EMETTEUR - NOM DE LA PRESENTATION</a:t>
            </a:r>
          </a:p>
        </p:txBody>
      </p:sp>
      <p:sp>
        <p:nvSpPr>
          <p:cNvPr id="4" name="Espace réservé du numéro de diapositive 3"/>
          <p:cNvSpPr>
            <a:spLocks noGrp="1"/>
          </p:cNvSpPr>
          <p:nvPr>
            <p:ph type="sldNum" sz="quarter" idx="12"/>
          </p:nvPr>
        </p:nvSpPr>
        <p:spPr/>
        <p:txBody>
          <a:bodyPr/>
          <a:lstStyle>
            <a:lvl1pPr>
              <a:defRPr/>
            </a:lvl1pPr>
          </a:lstStyle>
          <a:p>
            <a:r>
              <a:rPr lang="fr-FR"/>
              <a:t>- </a:t>
            </a:r>
            <a:fld id="{7981C570-74D1-491C-A722-A0AFC450D9B9}" type="slidenum">
              <a:rPr lang="fr-FR"/>
              <a:pPr/>
              <a:t>‹#›</a:t>
            </a:fld>
            <a:endParaRPr lang="fr-F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AA631B65-8A19-4DA7-9F75-098F9B41D513}" type="slidenum">
              <a:rPr lang="fr-FR"/>
              <a:pPr/>
              <a:t>‹#›</a:t>
            </a:fld>
            <a:endParaRPr lang="fr-F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E9E38AE4-2066-46BA-A3F5-FEB1E9D504D6}" type="slidenum">
              <a:rPr lang="fr-FR"/>
              <a:pPr/>
              <a:t>‹#›</a:t>
            </a:fld>
            <a:endParaRPr lang="fr-F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98F76D93-C659-47C0-B6B5-8312817ED303}" type="slidenum">
              <a:rPr lang="fr-FR"/>
              <a:pPr/>
              <a:t>‹#›</a:t>
            </a:fld>
            <a:endParaRPr lang="fr-F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05638" y="350838"/>
            <a:ext cx="1884362" cy="6069012"/>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349375" y="350838"/>
            <a:ext cx="5503863" cy="606901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31158E83-8B29-4447-A50A-E87A972D9538}" type="slidenum">
              <a:rPr lang="fr-FR"/>
              <a:pPr/>
              <a:t>‹#›</a:t>
            </a:fld>
            <a:endParaRPr lang="fr-F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20487" name="Picture 7" descr="fond_chapitre_kaki"/>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0483" name="Rectangle 3"/>
          <p:cNvSpPr>
            <a:spLocks noGrp="1" noChangeArrowheads="1"/>
          </p:cNvSpPr>
          <p:nvPr>
            <p:ph type="ftr" sz="quarter" idx="3"/>
          </p:nvPr>
        </p:nvSpPr>
        <p:spPr bwMode="gray"/>
        <p:txBody>
          <a:bodyPr/>
          <a:lstStyle>
            <a:lvl1pPr>
              <a:defRPr>
                <a:solidFill>
                  <a:schemeClr val="tx2"/>
                </a:solidFill>
              </a:defRPr>
            </a:lvl1pPr>
          </a:lstStyle>
          <a:p>
            <a:r>
              <a:rPr lang="fr-FR"/>
              <a:t>EMETTEUR - NOM DE LA PRESENTATION</a:t>
            </a:r>
          </a:p>
        </p:txBody>
      </p:sp>
      <p:sp>
        <p:nvSpPr>
          <p:cNvPr id="20484" name="Rectangle 4"/>
          <p:cNvSpPr>
            <a:spLocks noGrp="1" noChangeArrowheads="1"/>
          </p:cNvSpPr>
          <p:nvPr>
            <p:ph type="ctrTitle"/>
          </p:nvPr>
        </p:nvSpPr>
        <p:spPr bwMode="white">
          <a:xfrm>
            <a:off x="1349375" y="3429000"/>
            <a:ext cx="7486650" cy="696913"/>
          </a:xfrm>
        </p:spPr>
        <p:txBody>
          <a:bodyPr anchor="b"/>
          <a:lstStyle>
            <a:lvl1pPr>
              <a:defRPr sz="3300">
                <a:solidFill>
                  <a:schemeClr val="bg1"/>
                </a:solidFill>
              </a:defRPr>
            </a:lvl1pPr>
          </a:lstStyle>
          <a:p>
            <a:r>
              <a:rPr lang="fr-FR"/>
              <a:t>Cliquez pour modifier le style du titre</a:t>
            </a:r>
          </a:p>
        </p:txBody>
      </p:sp>
      <p:sp>
        <p:nvSpPr>
          <p:cNvPr id="20485" name="Rectangle 5"/>
          <p:cNvSpPr>
            <a:spLocks noGrp="1" noChangeArrowheads="1"/>
          </p:cNvSpPr>
          <p:nvPr>
            <p:ph type="subTitle" idx="1"/>
          </p:nvPr>
        </p:nvSpPr>
        <p:spPr bwMode="white">
          <a:xfrm>
            <a:off x="1349375" y="4191000"/>
            <a:ext cx="7486650" cy="2209800"/>
          </a:xfrm>
        </p:spPr>
        <p:txBody>
          <a:bodyPr/>
          <a:lstStyle>
            <a:lvl1pPr>
              <a:lnSpc>
                <a:spcPct val="100000"/>
              </a:lnSpc>
              <a:defRPr sz="2300" b="1">
                <a:solidFill>
                  <a:schemeClr val="bg1"/>
                </a:solidFill>
              </a:defRPr>
            </a:lvl1pPr>
          </a:lstStyle>
          <a:p>
            <a:r>
              <a:rPr lang="fr-FR"/>
              <a:t>Cliquez pour modifier le style des sous-titres du masque</a:t>
            </a:r>
          </a:p>
        </p:txBody>
      </p:sp>
      <p:sp>
        <p:nvSpPr>
          <p:cNvPr id="20486" name="Rectangle 6"/>
          <p:cNvSpPr>
            <a:spLocks noGrp="1" noChangeArrowheads="1"/>
          </p:cNvSpPr>
          <p:nvPr>
            <p:ph type="dt" sz="half" idx="2"/>
          </p:nvPr>
        </p:nvSpPr>
        <p:spPr bwMode="gray">
          <a:xfrm>
            <a:off x="6578600" y="6488113"/>
            <a:ext cx="2011363" cy="273050"/>
          </a:xfrm>
        </p:spPr>
        <p:txBody>
          <a:bodyPr/>
          <a:lstStyle>
            <a:lvl1pPr>
              <a:defRPr>
                <a:solidFill>
                  <a:schemeClr val="tx2"/>
                </a:solidFill>
              </a:defRPr>
            </a:lvl1pPr>
          </a:lstStyle>
          <a:p>
            <a:r>
              <a:rPr lang="fr-FR"/>
              <a:t>00 MOIS 2011</a:t>
            </a:r>
          </a:p>
        </p:txBody>
      </p:sp>
      <p:sp>
        <p:nvSpPr>
          <p:cNvPr id="20488" name="Rectangle 8"/>
          <p:cNvSpPr>
            <a:spLocks noGrp="1" noChangeArrowheads="1"/>
          </p:cNvSpPr>
          <p:nvPr>
            <p:ph type="sldNum" sz="quarter" idx="4"/>
          </p:nvPr>
        </p:nvSpPr>
        <p:spPr bwMode="gray"/>
        <p:txBody>
          <a:bodyPr/>
          <a:lstStyle>
            <a:lvl1pPr>
              <a:defRPr>
                <a:solidFill>
                  <a:schemeClr val="tx2"/>
                </a:solidFill>
              </a:defRPr>
            </a:lvl1pPr>
          </a:lstStyle>
          <a:p>
            <a:r>
              <a:rPr lang="fr-FR"/>
              <a:t>- </a:t>
            </a:r>
            <a:fld id="{B31180D4-E157-4E87-B5D6-62BEC78BB90E}" type="slidenum">
              <a:rPr lang="fr-F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74424F72-24CA-494D-832B-7EF534D6C699}" type="slidenum">
              <a:rPr lang="fr-FR"/>
              <a:pPr/>
              <a:t>‹#›</a:t>
            </a:fld>
            <a:endParaRPr lang="fr-F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89B8D67E-5F35-410D-8F9D-0E61CE4FDD52}" type="slidenum">
              <a:rPr lang="fr-FR"/>
              <a:pPr/>
              <a:t>‹#›</a:t>
            </a:fld>
            <a:endParaRPr lang="fr-F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1ABE2BC9-7531-49A8-954B-6FEF5EC80CFB}" type="slidenum">
              <a:rPr lang="fr-FR"/>
              <a:pPr/>
              <a:t>‹#›</a:t>
            </a:fld>
            <a:endParaRPr lang="fr-F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349375" y="1673225"/>
            <a:ext cx="3694113" cy="4746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195888" y="1673225"/>
            <a:ext cx="3694112" cy="4746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F0FD401F-1218-4F2E-9921-03F9DE7430CD}" type="slidenum">
              <a:rPr lang="fr-FR"/>
              <a:pPr/>
              <a:t>‹#›</a:t>
            </a:fld>
            <a:endParaRPr lang="fr-F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r>
              <a:rPr lang="fr-FR"/>
              <a:t>00 MOIS 2011</a:t>
            </a:r>
          </a:p>
        </p:txBody>
      </p:sp>
      <p:sp>
        <p:nvSpPr>
          <p:cNvPr id="8" name="Espace réservé du pied de page 7"/>
          <p:cNvSpPr>
            <a:spLocks noGrp="1"/>
          </p:cNvSpPr>
          <p:nvPr>
            <p:ph type="ftr" sz="quarter" idx="11"/>
          </p:nvPr>
        </p:nvSpPr>
        <p:spPr/>
        <p:txBody>
          <a:bodyPr/>
          <a:lstStyle>
            <a:lvl1pPr>
              <a:defRPr/>
            </a:lvl1pPr>
          </a:lstStyle>
          <a:p>
            <a:r>
              <a:rPr lang="fr-FR"/>
              <a:t>EMETTEUR - NOM DE LA PRESENTATION</a:t>
            </a:r>
          </a:p>
        </p:txBody>
      </p:sp>
      <p:sp>
        <p:nvSpPr>
          <p:cNvPr id="9" name="Espace réservé du numéro de diapositive 8"/>
          <p:cNvSpPr>
            <a:spLocks noGrp="1"/>
          </p:cNvSpPr>
          <p:nvPr>
            <p:ph type="sldNum" sz="quarter" idx="12"/>
          </p:nvPr>
        </p:nvSpPr>
        <p:spPr/>
        <p:txBody>
          <a:bodyPr/>
          <a:lstStyle>
            <a:lvl1pPr>
              <a:defRPr/>
            </a:lvl1pPr>
          </a:lstStyle>
          <a:p>
            <a:r>
              <a:rPr lang="fr-FR"/>
              <a:t>- </a:t>
            </a:r>
            <a:fld id="{4BCF7AC0-A789-4D30-BCD7-280FCAEC8E42}" type="slidenum">
              <a:rPr lang="fr-FR"/>
              <a:pPr/>
              <a:t>‹#›</a:t>
            </a:fld>
            <a:endParaRPr lang="fr-F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lvl1pPr>
              <a:defRPr/>
            </a:lvl1pPr>
          </a:lstStyle>
          <a:p>
            <a:r>
              <a:rPr lang="fr-FR"/>
              <a:t>00 MOIS 2011</a:t>
            </a:r>
          </a:p>
        </p:txBody>
      </p:sp>
      <p:sp>
        <p:nvSpPr>
          <p:cNvPr id="4" name="Espace réservé du pied de page 3"/>
          <p:cNvSpPr>
            <a:spLocks noGrp="1"/>
          </p:cNvSpPr>
          <p:nvPr>
            <p:ph type="ftr" sz="quarter" idx="11"/>
          </p:nvPr>
        </p:nvSpPr>
        <p:spPr/>
        <p:txBody>
          <a:bodyPr/>
          <a:lstStyle>
            <a:lvl1pPr>
              <a:defRPr/>
            </a:lvl1pPr>
          </a:lstStyle>
          <a:p>
            <a:r>
              <a:rPr lang="fr-FR"/>
              <a:t>EMETTEUR - NOM DE LA PRESENTATION</a:t>
            </a:r>
          </a:p>
        </p:txBody>
      </p:sp>
      <p:sp>
        <p:nvSpPr>
          <p:cNvPr id="5" name="Espace réservé du numéro de diapositive 4"/>
          <p:cNvSpPr>
            <a:spLocks noGrp="1"/>
          </p:cNvSpPr>
          <p:nvPr>
            <p:ph type="sldNum" sz="quarter" idx="12"/>
          </p:nvPr>
        </p:nvSpPr>
        <p:spPr/>
        <p:txBody>
          <a:bodyPr/>
          <a:lstStyle>
            <a:lvl1pPr>
              <a:defRPr/>
            </a:lvl1pPr>
          </a:lstStyle>
          <a:p>
            <a:r>
              <a:rPr lang="fr-FR"/>
              <a:t>- </a:t>
            </a:r>
            <a:fld id="{817FB23D-FA36-4B2D-8622-FDBE6ED2630C}" type="slidenum">
              <a:rPr lang="fr-FR"/>
              <a:pPr/>
              <a:t>‹#›</a:t>
            </a:fld>
            <a:endParaRPr lang="fr-F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t>00 MOIS 2011</a:t>
            </a:r>
          </a:p>
        </p:txBody>
      </p:sp>
      <p:sp>
        <p:nvSpPr>
          <p:cNvPr id="3" name="Espace réservé du pied de page 2"/>
          <p:cNvSpPr>
            <a:spLocks noGrp="1"/>
          </p:cNvSpPr>
          <p:nvPr>
            <p:ph type="ftr" sz="quarter" idx="11"/>
          </p:nvPr>
        </p:nvSpPr>
        <p:spPr/>
        <p:txBody>
          <a:bodyPr/>
          <a:lstStyle>
            <a:lvl1pPr>
              <a:defRPr/>
            </a:lvl1pPr>
          </a:lstStyle>
          <a:p>
            <a:r>
              <a:rPr lang="fr-FR"/>
              <a:t>EMETTEUR - NOM DE LA PRESENTATION</a:t>
            </a:r>
          </a:p>
        </p:txBody>
      </p:sp>
      <p:sp>
        <p:nvSpPr>
          <p:cNvPr id="4" name="Espace réservé du numéro de diapositive 3"/>
          <p:cNvSpPr>
            <a:spLocks noGrp="1"/>
          </p:cNvSpPr>
          <p:nvPr>
            <p:ph type="sldNum" sz="quarter" idx="12"/>
          </p:nvPr>
        </p:nvSpPr>
        <p:spPr/>
        <p:txBody>
          <a:bodyPr/>
          <a:lstStyle>
            <a:lvl1pPr>
              <a:defRPr/>
            </a:lvl1pPr>
          </a:lstStyle>
          <a:p>
            <a:r>
              <a:rPr lang="fr-FR"/>
              <a:t>- </a:t>
            </a:r>
            <a:fld id="{901BF9C9-395C-41F1-B9C5-28DACFFD8A4A}" type="slidenum">
              <a:rPr lang="fr-FR"/>
              <a:pPr/>
              <a:t>‹#›</a:t>
            </a:fld>
            <a:endParaRPr lang="fr-F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B783CFD1-0513-4312-AF56-BD5C82C05FDF}" type="slidenum">
              <a:rPr lang="fr-FR"/>
              <a:pPr/>
              <a:t>‹#›</a:t>
            </a:fld>
            <a:endParaRPr lang="fr-F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FR"/>
              <a:t>00 MOIS 2011</a:t>
            </a:r>
          </a:p>
        </p:txBody>
      </p:sp>
      <p:sp>
        <p:nvSpPr>
          <p:cNvPr id="6" name="Espace réservé du pied de page 5"/>
          <p:cNvSpPr>
            <a:spLocks noGrp="1"/>
          </p:cNvSpPr>
          <p:nvPr>
            <p:ph type="ftr" sz="quarter" idx="11"/>
          </p:nvPr>
        </p:nvSpPr>
        <p:spPr/>
        <p:txBody>
          <a:bodyPr/>
          <a:lstStyle>
            <a:lvl1pPr>
              <a:defRPr/>
            </a:lvl1pPr>
          </a:lstStyle>
          <a:p>
            <a:r>
              <a:rPr lang="fr-FR"/>
              <a:t>EMETTEUR - NOM DE LA PRESENTATION</a:t>
            </a:r>
          </a:p>
        </p:txBody>
      </p:sp>
      <p:sp>
        <p:nvSpPr>
          <p:cNvPr id="7" name="Espace réservé du numéro de diapositive 6"/>
          <p:cNvSpPr>
            <a:spLocks noGrp="1"/>
          </p:cNvSpPr>
          <p:nvPr>
            <p:ph type="sldNum" sz="quarter" idx="12"/>
          </p:nvPr>
        </p:nvSpPr>
        <p:spPr/>
        <p:txBody>
          <a:bodyPr/>
          <a:lstStyle>
            <a:lvl1pPr>
              <a:defRPr/>
            </a:lvl1pPr>
          </a:lstStyle>
          <a:p>
            <a:r>
              <a:rPr lang="fr-FR"/>
              <a:t>- </a:t>
            </a:r>
            <a:fld id="{3E9CBFEE-A0BD-4CA1-AF8F-E66045B6FE5B}" type="slidenum">
              <a:rPr lang="fr-FR"/>
              <a:pPr/>
              <a:t>‹#›</a:t>
            </a:fld>
            <a:endParaRPr lang="fr-F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A4F14422-C7C8-47ED-B8B8-07E30AEE14ED}" type="slidenum">
              <a:rPr lang="fr-FR"/>
              <a:pPr/>
              <a:t>‹#›</a:t>
            </a:fld>
            <a:endParaRPr lang="fr-F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05638" y="350838"/>
            <a:ext cx="1884362" cy="6069012"/>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349375" y="350838"/>
            <a:ext cx="5503863" cy="606901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t>00 MOIS 2011</a:t>
            </a:r>
          </a:p>
        </p:txBody>
      </p:sp>
      <p:sp>
        <p:nvSpPr>
          <p:cNvPr id="5" name="Espace réservé du pied de page 4"/>
          <p:cNvSpPr>
            <a:spLocks noGrp="1"/>
          </p:cNvSpPr>
          <p:nvPr>
            <p:ph type="ftr" sz="quarter" idx="11"/>
          </p:nvPr>
        </p:nvSpPr>
        <p:spPr/>
        <p:txBody>
          <a:bodyPr/>
          <a:lstStyle>
            <a:lvl1pPr>
              <a:defRPr/>
            </a:lvl1pPr>
          </a:lstStyle>
          <a:p>
            <a:r>
              <a:rPr lang="fr-FR"/>
              <a:t>EMETTEUR - NOM DE LA PRESENTATION</a:t>
            </a:r>
          </a:p>
        </p:txBody>
      </p:sp>
      <p:sp>
        <p:nvSpPr>
          <p:cNvPr id="6" name="Espace réservé du numéro de diapositive 5"/>
          <p:cNvSpPr>
            <a:spLocks noGrp="1"/>
          </p:cNvSpPr>
          <p:nvPr>
            <p:ph type="sldNum" sz="quarter" idx="12"/>
          </p:nvPr>
        </p:nvSpPr>
        <p:spPr/>
        <p:txBody>
          <a:bodyPr/>
          <a:lstStyle>
            <a:lvl1pPr>
              <a:defRPr/>
            </a:lvl1pPr>
          </a:lstStyle>
          <a:p>
            <a:r>
              <a:rPr lang="fr-FR"/>
              <a:t>- </a:t>
            </a:r>
            <a:fld id="{4A0B79FB-A419-4AFB-928E-B2B03A028A21}" type="slidenum">
              <a:rPr lang="fr-F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8.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8.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0.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2.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4.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6.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7113" name="Picture 9" descr="introduction"/>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47107" name="Rectangle 3"/>
          <p:cNvSpPr>
            <a:spLocks noGrp="1" noChangeArrowheads="1"/>
          </p:cNvSpPr>
          <p:nvPr>
            <p:ph type="title"/>
          </p:nvPr>
        </p:nvSpPr>
        <p:spPr bwMode="gray">
          <a:xfrm>
            <a:off x="1349375" y="474663"/>
            <a:ext cx="7540625"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fr-FR"/>
              <a:t>Cliquez pour modifier le style du titre</a:t>
            </a:r>
          </a:p>
        </p:txBody>
      </p:sp>
      <p:sp>
        <p:nvSpPr>
          <p:cNvPr id="47108" name="Rectangle 4"/>
          <p:cNvSpPr>
            <a:spLocks noGrp="1" noChangeArrowheads="1"/>
          </p:cNvSpPr>
          <p:nvPr>
            <p:ph type="body" idx="1"/>
          </p:nvPr>
        </p:nvSpPr>
        <p:spPr bwMode="gray">
          <a:xfrm>
            <a:off x="1349375" y="1844675"/>
            <a:ext cx="7540625" cy="46132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7109" name="Rectangle 5"/>
          <p:cNvSpPr>
            <a:spLocks noGrp="1" noChangeArrowheads="1"/>
          </p:cNvSpPr>
          <p:nvPr>
            <p:ph type="dt" sz="half" idx="2"/>
          </p:nvPr>
        </p:nvSpPr>
        <p:spPr bwMode="white">
          <a:xfrm>
            <a:off x="6577013" y="6489700"/>
            <a:ext cx="2012950"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1"/>
                </a:solidFill>
              </a:defRPr>
            </a:lvl1pPr>
          </a:lstStyle>
          <a:p>
            <a:r>
              <a:rPr lang="fr-FR"/>
              <a:t>00 MOIS 2011</a:t>
            </a:r>
          </a:p>
        </p:txBody>
      </p:sp>
      <p:sp>
        <p:nvSpPr>
          <p:cNvPr id="47110" name="Rectangle 6"/>
          <p:cNvSpPr>
            <a:spLocks noGrp="1" noChangeArrowheads="1"/>
          </p:cNvSpPr>
          <p:nvPr>
            <p:ph type="ftr" sz="quarter" idx="3"/>
          </p:nvPr>
        </p:nvSpPr>
        <p:spPr bwMode="white">
          <a:xfrm>
            <a:off x="1349375" y="6488113"/>
            <a:ext cx="5218113"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b="1">
                <a:solidFill>
                  <a:schemeClr val="bg1"/>
                </a:solidFill>
              </a:defRPr>
            </a:lvl1pPr>
          </a:lstStyle>
          <a:p>
            <a:r>
              <a:rPr lang="fr-FR"/>
              <a:t>EMETTEUR - NOM DE LA PRESENTATION</a:t>
            </a:r>
          </a:p>
        </p:txBody>
      </p:sp>
      <p:sp>
        <p:nvSpPr>
          <p:cNvPr id="47114" name="Rectangle 10"/>
          <p:cNvSpPr>
            <a:spLocks noGrp="1" noChangeArrowheads="1"/>
          </p:cNvSpPr>
          <p:nvPr>
            <p:ph type="sldNum" sz="quarter" idx="4"/>
          </p:nvPr>
        </p:nvSpPr>
        <p:spPr bwMode="white">
          <a:xfrm>
            <a:off x="8618538" y="6488113"/>
            <a:ext cx="525462"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a:solidFill>
                  <a:schemeClr val="bg1"/>
                </a:solidFill>
              </a:defRPr>
            </a:lvl1pPr>
          </a:lstStyle>
          <a:p>
            <a:r>
              <a:rPr lang="fr-FR"/>
              <a:t>- </a:t>
            </a:r>
            <a:fld id="{7656AFE1-C344-4F0D-BA28-107D713EA2EA}"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3664"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hdr="0"/>
  <p:txStyles>
    <p:titleStyle>
      <a:lvl1pPr algn="l" rtl="0" eaLnBrk="1" fontAlgn="base" hangingPunct="1">
        <a:spcBef>
          <a:spcPct val="0"/>
        </a:spcBef>
        <a:spcAft>
          <a:spcPct val="0"/>
        </a:spcAft>
        <a:defRPr sz="3300" b="1">
          <a:solidFill>
            <a:schemeClr val="bg1"/>
          </a:solidFill>
          <a:latin typeface="+mj-lt"/>
          <a:ea typeface="+mj-ea"/>
          <a:cs typeface="+mj-cs"/>
        </a:defRPr>
      </a:lvl1pPr>
      <a:lvl2pPr algn="l" rtl="0" eaLnBrk="1" fontAlgn="base" hangingPunct="1">
        <a:spcBef>
          <a:spcPct val="0"/>
        </a:spcBef>
        <a:spcAft>
          <a:spcPct val="0"/>
        </a:spcAft>
        <a:defRPr sz="3300" b="1">
          <a:solidFill>
            <a:schemeClr val="bg1"/>
          </a:solidFill>
          <a:latin typeface="Arial" charset="0"/>
          <a:cs typeface="Arial" charset="0"/>
        </a:defRPr>
      </a:lvl2pPr>
      <a:lvl3pPr algn="l" rtl="0" eaLnBrk="1" fontAlgn="base" hangingPunct="1">
        <a:spcBef>
          <a:spcPct val="0"/>
        </a:spcBef>
        <a:spcAft>
          <a:spcPct val="0"/>
        </a:spcAft>
        <a:defRPr sz="3300" b="1">
          <a:solidFill>
            <a:schemeClr val="bg1"/>
          </a:solidFill>
          <a:latin typeface="Arial" charset="0"/>
          <a:cs typeface="Arial" charset="0"/>
        </a:defRPr>
      </a:lvl3pPr>
      <a:lvl4pPr algn="l" rtl="0" eaLnBrk="1" fontAlgn="base" hangingPunct="1">
        <a:spcBef>
          <a:spcPct val="0"/>
        </a:spcBef>
        <a:spcAft>
          <a:spcPct val="0"/>
        </a:spcAft>
        <a:defRPr sz="3300" b="1">
          <a:solidFill>
            <a:schemeClr val="bg1"/>
          </a:solidFill>
          <a:latin typeface="Arial" charset="0"/>
          <a:cs typeface="Arial" charset="0"/>
        </a:defRPr>
      </a:lvl4pPr>
      <a:lvl5pPr algn="l" rtl="0" eaLnBrk="1" fontAlgn="base" hangingPunct="1">
        <a:spcBef>
          <a:spcPct val="0"/>
        </a:spcBef>
        <a:spcAft>
          <a:spcPct val="0"/>
        </a:spcAft>
        <a:defRPr sz="3300" b="1">
          <a:solidFill>
            <a:schemeClr val="bg1"/>
          </a:solidFill>
          <a:latin typeface="Arial" charset="0"/>
          <a:cs typeface="Arial" charset="0"/>
        </a:defRPr>
      </a:lvl5pPr>
      <a:lvl6pPr marL="457200" algn="l" rtl="0" eaLnBrk="1" fontAlgn="base" hangingPunct="1">
        <a:spcBef>
          <a:spcPct val="0"/>
        </a:spcBef>
        <a:spcAft>
          <a:spcPct val="0"/>
        </a:spcAft>
        <a:defRPr sz="3300" b="1">
          <a:solidFill>
            <a:schemeClr val="bg1"/>
          </a:solidFill>
          <a:latin typeface="Arial" charset="0"/>
          <a:cs typeface="Arial" charset="0"/>
        </a:defRPr>
      </a:lvl6pPr>
      <a:lvl7pPr marL="914400" algn="l" rtl="0" eaLnBrk="1" fontAlgn="base" hangingPunct="1">
        <a:spcBef>
          <a:spcPct val="0"/>
        </a:spcBef>
        <a:spcAft>
          <a:spcPct val="0"/>
        </a:spcAft>
        <a:defRPr sz="3300" b="1">
          <a:solidFill>
            <a:schemeClr val="bg1"/>
          </a:solidFill>
          <a:latin typeface="Arial" charset="0"/>
          <a:cs typeface="Arial" charset="0"/>
        </a:defRPr>
      </a:lvl7pPr>
      <a:lvl8pPr marL="1371600" algn="l" rtl="0" eaLnBrk="1" fontAlgn="base" hangingPunct="1">
        <a:spcBef>
          <a:spcPct val="0"/>
        </a:spcBef>
        <a:spcAft>
          <a:spcPct val="0"/>
        </a:spcAft>
        <a:defRPr sz="3300" b="1">
          <a:solidFill>
            <a:schemeClr val="bg1"/>
          </a:solidFill>
          <a:latin typeface="Arial" charset="0"/>
          <a:cs typeface="Arial" charset="0"/>
        </a:defRPr>
      </a:lvl8pPr>
      <a:lvl9pPr marL="1828800" algn="l" rtl="0" eaLnBrk="1" fontAlgn="base" hangingPunct="1">
        <a:spcBef>
          <a:spcPct val="0"/>
        </a:spcBef>
        <a:spcAft>
          <a:spcPct val="0"/>
        </a:spcAft>
        <a:defRPr sz="3300" b="1">
          <a:solidFill>
            <a:schemeClr val="bg1"/>
          </a:solidFill>
          <a:latin typeface="Arial" charset="0"/>
          <a:cs typeface="Arial" charset="0"/>
        </a:defRPr>
      </a:lvl9pPr>
    </p:titleStyle>
    <p:bodyStyle>
      <a:lvl1pPr algn="l" rtl="0" eaLnBrk="1" fontAlgn="base" hangingPunct="1">
        <a:lnSpc>
          <a:spcPct val="120000"/>
        </a:lnSpc>
        <a:spcBef>
          <a:spcPct val="0"/>
        </a:spcBef>
        <a:spcAft>
          <a:spcPct val="0"/>
        </a:spcAft>
        <a:defRPr sz="1600">
          <a:solidFill>
            <a:schemeClr val="bg1"/>
          </a:solidFill>
          <a:latin typeface="+mn-lt"/>
          <a:ea typeface="+mn-ea"/>
          <a:cs typeface="+mn-cs"/>
        </a:defRPr>
      </a:lvl1pPr>
      <a:lvl2pPr marL="220663" indent="-219075" algn="l" rtl="0" eaLnBrk="1" fontAlgn="base" hangingPunct="1">
        <a:lnSpc>
          <a:spcPct val="120000"/>
        </a:lnSpc>
        <a:spcBef>
          <a:spcPct val="0"/>
        </a:spcBef>
        <a:spcAft>
          <a:spcPct val="0"/>
        </a:spcAft>
        <a:buClr>
          <a:schemeClr val="bg1"/>
        </a:buClr>
        <a:buChar char="•"/>
        <a:defRPr sz="1600">
          <a:solidFill>
            <a:schemeClr val="bg1"/>
          </a:solidFill>
          <a:latin typeface="+mn-lt"/>
          <a:cs typeface="+mn-cs"/>
        </a:defRPr>
      </a:lvl2pPr>
      <a:lvl3pPr marL="554038" indent="-127000" algn="l" rtl="0" eaLnBrk="1" fontAlgn="base" hangingPunct="1">
        <a:lnSpc>
          <a:spcPct val="120000"/>
        </a:lnSpc>
        <a:spcBef>
          <a:spcPct val="0"/>
        </a:spcBef>
        <a:spcAft>
          <a:spcPct val="0"/>
        </a:spcAft>
        <a:buFont typeface="Arial" charset="0"/>
        <a:buChar char="-"/>
        <a:defRPr sz="1600">
          <a:solidFill>
            <a:schemeClr val="bg1"/>
          </a:solidFill>
          <a:latin typeface="+mn-lt"/>
          <a:cs typeface="+mn-cs"/>
        </a:defRPr>
      </a:lvl3pPr>
      <a:lvl4pPr marL="555625" algn="l" rtl="0" eaLnBrk="1" fontAlgn="base" hangingPunct="1">
        <a:lnSpc>
          <a:spcPct val="120000"/>
        </a:lnSpc>
        <a:spcBef>
          <a:spcPct val="0"/>
        </a:spcBef>
        <a:spcAft>
          <a:spcPct val="0"/>
        </a:spcAft>
        <a:defRPr sz="1400">
          <a:solidFill>
            <a:schemeClr val="bg1"/>
          </a:solidFill>
          <a:latin typeface="+mn-lt"/>
          <a:cs typeface="+mn-cs"/>
        </a:defRPr>
      </a:lvl4pPr>
      <a:lvl5pPr marL="557213" algn="l" rtl="0" eaLnBrk="1" fontAlgn="base" hangingPunct="1">
        <a:lnSpc>
          <a:spcPct val="120000"/>
        </a:lnSpc>
        <a:spcBef>
          <a:spcPct val="0"/>
        </a:spcBef>
        <a:spcAft>
          <a:spcPct val="0"/>
        </a:spcAft>
        <a:defRPr sz="1200">
          <a:solidFill>
            <a:schemeClr val="bg1"/>
          </a:solidFill>
          <a:latin typeface="+mn-lt"/>
          <a:cs typeface="+mn-cs"/>
        </a:defRPr>
      </a:lvl5pPr>
      <a:lvl6pPr marL="1014413" algn="l" rtl="0" eaLnBrk="1" fontAlgn="base" hangingPunct="1">
        <a:lnSpc>
          <a:spcPct val="120000"/>
        </a:lnSpc>
        <a:spcBef>
          <a:spcPct val="0"/>
        </a:spcBef>
        <a:spcAft>
          <a:spcPct val="0"/>
        </a:spcAft>
        <a:defRPr sz="1200">
          <a:solidFill>
            <a:schemeClr val="bg1"/>
          </a:solidFill>
          <a:latin typeface="+mn-lt"/>
          <a:cs typeface="+mn-cs"/>
        </a:defRPr>
      </a:lvl6pPr>
      <a:lvl7pPr marL="1471613" algn="l" rtl="0" eaLnBrk="1" fontAlgn="base" hangingPunct="1">
        <a:lnSpc>
          <a:spcPct val="120000"/>
        </a:lnSpc>
        <a:spcBef>
          <a:spcPct val="0"/>
        </a:spcBef>
        <a:spcAft>
          <a:spcPct val="0"/>
        </a:spcAft>
        <a:defRPr sz="1200">
          <a:solidFill>
            <a:schemeClr val="bg1"/>
          </a:solidFill>
          <a:latin typeface="+mn-lt"/>
          <a:cs typeface="+mn-cs"/>
        </a:defRPr>
      </a:lvl7pPr>
      <a:lvl8pPr marL="1928813" algn="l" rtl="0" eaLnBrk="1" fontAlgn="base" hangingPunct="1">
        <a:lnSpc>
          <a:spcPct val="120000"/>
        </a:lnSpc>
        <a:spcBef>
          <a:spcPct val="0"/>
        </a:spcBef>
        <a:spcAft>
          <a:spcPct val="0"/>
        </a:spcAft>
        <a:defRPr sz="1200">
          <a:solidFill>
            <a:schemeClr val="bg1"/>
          </a:solidFill>
          <a:latin typeface="+mn-lt"/>
          <a:cs typeface="+mn-cs"/>
        </a:defRPr>
      </a:lvl8pPr>
      <a:lvl9pPr marL="2386013" algn="l" rtl="0" eaLnBrk="1" fontAlgn="base" hangingPunct="1">
        <a:lnSpc>
          <a:spcPct val="120000"/>
        </a:lnSpc>
        <a:spcBef>
          <a:spcPct val="0"/>
        </a:spcBef>
        <a:spcAft>
          <a:spcPct val="0"/>
        </a:spcAft>
        <a:defRPr sz="1200">
          <a:solidFill>
            <a:schemeClr val="bg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1511" name="Picture 7" descr="bandeau_texte_orange"/>
          <p:cNvPicPr>
            <a:picLocks noChangeAspect="1" noChangeArrowheads="1"/>
          </p:cNvPicPr>
          <p:nvPr/>
        </p:nvPicPr>
        <p:blipFill>
          <a:blip r:embed="rId13" cstate="print"/>
          <a:srcRect/>
          <a:stretch>
            <a:fillRect/>
          </a:stretch>
        </p:blipFill>
        <p:spPr bwMode="auto">
          <a:xfrm>
            <a:off x="0" y="5778500"/>
            <a:ext cx="9144000" cy="1079500"/>
          </a:xfrm>
          <a:prstGeom prst="rect">
            <a:avLst/>
          </a:prstGeom>
          <a:noFill/>
        </p:spPr>
      </p:pic>
      <p:sp>
        <p:nvSpPr>
          <p:cNvPr id="21507" name="Rectangle 3"/>
          <p:cNvSpPr>
            <a:spLocks noGrp="1" noChangeArrowheads="1"/>
          </p:cNvSpPr>
          <p:nvPr>
            <p:ph type="title"/>
          </p:nvPr>
        </p:nvSpPr>
        <p:spPr bwMode="gray">
          <a:xfrm>
            <a:off x="1349375" y="350838"/>
            <a:ext cx="7540625"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fr-FR"/>
              <a:t>Cliquez pour modifier le style du titre</a:t>
            </a:r>
          </a:p>
        </p:txBody>
      </p:sp>
      <p:sp>
        <p:nvSpPr>
          <p:cNvPr id="21508" name="Rectangle 4"/>
          <p:cNvSpPr>
            <a:spLocks noGrp="1" noChangeArrowheads="1"/>
          </p:cNvSpPr>
          <p:nvPr>
            <p:ph type="body" idx="1"/>
          </p:nvPr>
        </p:nvSpPr>
        <p:spPr bwMode="gray">
          <a:xfrm>
            <a:off x="1349375" y="1673225"/>
            <a:ext cx="7540625" cy="47466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1509" name="Rectangle 5"/>
          <p:cNvSpPr>
            <a:spLocks noGrp="1" noChangeArrowheads="1"/>
          </p:cNvSpPr>
          <p:nvPr>
            <p:ph type="dt" sz="half" idx="2"/>
          </p:nvPr>
        </p:nvSpPr>
        <p:spPr bwMode="white">
          <a:xfrm>
            <a:off x="6578600" y="6489700"/>
            <a:ext cx="2011363"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1"/>
                </a:solidFill>
              </a:defRPr>
            </a:lvl1pPr>
          </a:lstStyle>
          <a:p>
            <a:r>
              <a:rPr lang="fr-FR"/>
              <a:t>00 MOIS 2011</a:t>
            </a:r>
          </a:p>
        </p:txBody>
      </p:sp>
      <p:sp>
        <p:nvSpPr>
          <p:cNvPr id="21510" name="Rectangle 6"/>
          <p:cNvSpPr>
            <a:spLocks noGrp="1" noChangeArrowheads="1"/>
          </p:cNvSpPr>
          <p:nvPr>
            <p:ph type="ftr" sz="quarter" idx="3"/>
          </p:nvPr>
        </p:nvSpPr>
        <p:spPr bwMode="white">
          <a:xfrm>
            <a:off x="1349375" y="6488113"/>
            <a:ext cx="5218113"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b="1">
                <a:solidFill>
                  <a:schemeClr val="bg1"/>
                </a:solidFill>
              </a:defRPr>
            </a:lvl1pPr>
          </a:lstStyle>
          <a:p>
            <a:r>
              <a:rPr lang="fr-FR"/>
              <a:t>EMETTEUR - NOM DE LA PRESENTATION</a:t>
            </a:r>
          </a:p>
        </p:txBody>
      </p:sp>
      <p:sp>
        <p:nvSpPr>
          <p:cNvPr id="21512" name="Rectangle 8"/>
          <p:cNvSpPr>
            <a:spLocks noGrp="1" noChangeArrowheads="1"/>
          </p:cNvSpPr>
          <p:nvPr>
            <p:ph type="sldNum" sz="quarter" idx="4"/>
          </p:nvPr>
        </p:nvSpPr>
        <p:spPr bwMode="white">
          <a:xfrm>
            <a:off x="8618538" y="6488113"/>
            <a:ext cx="525462"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a:solidFill>
                  <a:schemeClr val="bg1"/>
                </a:solidFill>
              </a:defRPr>
            </a:lvl1pPr>
          </a:lstStyle>
          <a:p>
            <a:r>
              <a:rPr lang="fr-FR"/>
              <a:t>- </a:t>
            </a:r>
            <a:fld id="{E77FB8CA-9B2F-4114-90A2-7C3108D4B26F}"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3662"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p:txStyles>
    <p:titleStyle>
      <a:lvl1pPr algn="l" rtl="0" fontAlgn="base">
        <a:spcBef>
          <a:spcPct val="0"/>
        </a:spcBef>
        <a:spcAft>
          <a:spcPct val="0"/>
        </a:spcAft>
        <a:defRPr sz="2800" b="1">
          <a:solidFill>
            <a:schemeClr val="bg2"/>
          </a:solidFill>
          <a:latin typeface="+mj-lt"/>
          <a:ea typeface="+mj-ea"/>
          <a:cs typeface="+mj-cs"/>
        </a:defRPr>
      </a:lvl1pPr>
      <a:lvl2pPr algn="l" rtl="0" fontAlgn="base">
        <a:spcBef>
          <a:spcPct val="0"/>
        </a:spcBef>
        <a:spcAft>
          <a:spcPct val="0"/>
        </a:spcAft>
        <a:defRPr sz="2800" b="1">
          <a:solidFill>
            <a:schemeClr val="bg2"/>
          </a:solidFill>
          <a:latin typeface="Arial" charset="0"/>
          <a:cs typeface="Arial" charset="0"/>
        </a:defRPr>
      </a:lvl2pPr>
      <a:lvl3pPr algn="l" rtl="0" fontAlgn="base">
        <a:spcBef>
          <a:spcPct val="0"/>
        </a:spcBef>
        <a:spcAft>
          <a:spcPct val="0"/>
        </a:spcAft>
        <a:defRPr sz="2800" b="1">
          <a:solidFill>
            <a:schemeClr val="bg2"/>
          </a:solidFill>
          <a:latin typeface="Arial" charset="0"/>
          <a:cs typeface="Arial" charset="0"/>
        </a:defRPr>
      </a:lvl3pPr>
      <a:lvl4pPr algn="l" rtl="0" fontAlgn="base">
        <a:spcBef>
          <a:spcPct val="0"/>
        </a:spcBef>
        <a:spcAft>
          <a:spcPct val="0"/>
        </a:spcAft>
        <a:defRPr sz="2800" b="1">
          <a:solidFill>
            <a:schemeClr val="bg2"/>
          </a:solidFill>
          <a:latin typeface="Arial" charset="0"/>
          <a:cs typeface="Arial" charset="0"/>
        </a:defRPr>
      </a:lvl4pPr>
      <a:lvl5pPr algn="l" rtl="0" fontAlgn="base">
        <a:spcBef>
          <a:spcPct val="0"/>
        </a:spcBef>
        <a:spcAft>
          <a:spcPct val="0"/>
        </a:spcAft>
        <a:defRPr sz="2800" b="1">
          <a:solidFill>
            <a:schemeClr val="bg2"/>
          </a:solidFill>
          <a:latin typeface="Arial" charset="0"/>
          <a:cs typeface="Arial" charset="0"/>
        </a:defRPr>
      </a:lvl5pPr>
      <a:lvl6pPr marL="457200" algn="l" rtl="0" fontAlgn="base">
        <a:spcBef>
          <a:spcPct val="0"/>
        </a:spcBef>
        <a:spcAft>
          <a:spcPct val="0"/>
        </a:spcAft>
        <a:defRPr sz="2800" b="1">
          <a:solidFill>
            <a:schemeClr val="bg2"/>
          </a:solidFill>
          <a:latin typeface="Arial" charset="0"/>
          <a:cs typeface="Arial" charset="0"/>
        </a:defRPr>
      </a:lvl6pPr>
      <a:lvl7pPr marL="914400" algn="l" rtl="0" fontAlgn="base">
        <a:spcBef>
          <a:spcPct val="0"/>
        </a:spcBef>
        <a:spcAft>
          <a:spcPct val="0"/>
        </a:spcAft>
        <a:defRPr sz="2800" b="1">
          <a:solidFill>
            <a:schemeClr val="bg2"/>
          </a:solidFill>
          <a:latin typeface="Arial" charset="0"/>
          <a:cs typeface="Arial" charset="0"/>
        </a:defRPr>
      </a:lvl7pPr>
      <a:lvl8pPr marL="1371600" algn="l" rtl="0" fontAlgn="base">
        <a:spcBef>
          <a:spcPct val="0"/>
        </a:spcBef>
        <a:spcAft>
          <a:spcPct val="0"/>
        </a:spcAft>
        <a:defRPr sz="2800" b="1">
          <a:solidFill>
            <a:schemeClr val="bg2"/>
          </a:solidFill>
          <a:latin typeface="Arial" charset="0"/>
          <a:cs typeface="Arial" charset="0"/>
        </a:defRPr>
      </a:lvl8pPr>
      <a:lvl9pPr marL="1828800" algn="l" rtl="0" fontAlgn="base">
        <a:spcBef>
          <a:spcPct val="0"/>
        </a:spcBef>
        <a:spcAft>
          <a:spcPct val="0"/>
        </a:spcAft>
        <a:defRPr sz="2800" b="1">
          <a:solidFill>
            <a:schemeClr val="bg2"/>
          </a:solidFill>
          <a:latin typeface="Arial" charset="0"/>
          <a:cs typeface="Arial" charset="0"/>
        </a:defRPr>
      </a:lvl9pPr>
    </p:titleStyle>
    <p:bodyStyle>
      <a:lvl1pPr algn="l" rtl="0" fontAlgn="base">
        <a:lnSpc>
          <a:spcPct val="125000"/>
        </a:lnSpc>
        <a:spcBef>
          <a:spcPct val="0"/>
        </a:spcBef>
        <a:spcAft>
          <a:spcPct val="0"/>
        </a:spcAft>
        <a:defRPr sz="1600">
          <a:solidFill>
            <a:schemeClr val="tx2"/>
          </a:solidFill>
          <a:latin typeface="+mn-lt"/>
          <a:ea typeface="+mn-ea"/>
          <a:cs typeface="+mn-cs"/>
        </a:defRPr>
      </a:lvl1pPr>
      <a:lvl2pPr marL="220663" indent="-219075" algn="l" rtl="0" fontAlgn="base">
        <a:lnSpc>
          <a:spcPct val="125000"/>
        </a:lnSpc>
        <a:spcBef>
          <a:spcPct val="0"/>
        </a:spcBef>
        <a:spcAft>
          <a:spcPct val="0"/>
        </a:spcAft>
        <a:buClr>
          <a:schemeClr val="bg2"/>
        </a:buClr>
        <a:buChar char="•"/>
        <a:defRPr sz="1600">
          <a:solidFill>
            <a:schemeClr val="tx2"/>
          </a:solidFill>
          <a:latin typeface="+mn-lt"/>
          <a:cs typeface="+mn-cs"/>
        </a:defRPr>
      </a:lvl2pPr>
      <a:lvl3pPr marL="554038" indent="-127000" algn="l" rtl="0" fontAlgn="base">
        <a:lnSpc>
          <a:spcPct val="125000"/>
        </a:lnSpc>
        <a:spcBef>
          <a:spcPct val="0"/>
        </a:spcBef>
        <a:spcAft>
          <a:spcPct val="0"/>
        </a:spcAft>
        <a:buFont typeface="Arial" charset="0"/>
        <a:buChar char="-"/>
        <a:defRPr sz="1600">
          <a:solidFill>
            <a:schemeClr val="tx2"/>
          </a:solidFill>
          <a:latin typeface="+mn-lt"/>
          <a:cs typeface="+mn-cs"/>
        </a:defRPr>
      </a:lvl3pPr>
      <a:lvl4pPr marL="555625" algn="l" rtl="0" fontAlgn="base">
        <a:lnSpc>
          <a:spcPct val="125000"/>
        </a:lnSpc>
        <a:spcBef>
          <a:spcPct val="0"/>
        </a:spcBef>
        <a:spcAft>
          <a:spcPct val="0"/>
        </a:spcAft>
        <a:defRPr sz="1400">
          <a:solidFill>
            <a:schemeClr val="tx2"/>
          </a:solidFill>
          <a:latin typeface="+mn-lt"/>
          <a:cs typeface="+mn-cs"/>
        </a:defRPr>
      </a:lvl4pPr>
      <a:lvl5pPr marL="557213" algn="l" rtl="0" fontAlgn="base">
        <a:lnSpc>
          <a:spcPct val="125000"/>
        </a:lnSpc>
        <a:spcBef>
          <a:spcPct val="0"/>
        </a:spcBef>
        <a:spcAft>
          <a:spcPct val="0"/>
        </a:spcAft>
        <a:defRPr sz="1200">
          <a:solidFill>
            <a:schemeClr val="tx2"/>
          </a:solidFill>
          <a:latin typeface="+mn-lt"/>
          <a:cs typeface="+mn-cs"/>
        </a:defRPr>
      </a:lvl5pPr>
      <a:lvl6pPr marL="1014413" algn="l" rtl="0" fontAlgn="base">
        <a:lnSpc>
          <a:spcPct val="125000"/>
        </a:lnSpc>
        <a:spcBef>
          <a:spcPct val="0"/>
        </a:spcBef>
        <a:spcAft>
          <a:spcPct val="0"/>
        </a:spcAft>
        <a:defRPr sz="1200">
          <a:solidFill>
            <a:schemeClr val="tx2"/>
          </a:solidFill>
          <a:latin typeface="+mn-lt"/>
          <a:cs typeface="+mn-cs"/>
        </a:defRPr>
      </a:lvl6pPr>
      <a:lvl7pPr marL="1471613" algn="l" rtl="0" fontAlgn="base">
        <a:lnSpc>
          <a:spcPct val="125000"/>
        </a:lnSpc>
        <a:spcBef>
          <a:spcPct val="0"/>
        </a:spcBef>
        <a:spcAft>
          <a:spcPct val="0"/>
        </a:spcAft>
        <a:defRPr sz="1200">
          <a:solidFill>
            <a:schemeClr val="tx2"/>
          </a:solidFill>
          <a:latin typeface="+mn-lt"/>
          <a:cs typeface="+mn-cs"/>
        </a:defRPr>
      </a:lvl7pPr>
      <a:lvl8pPr marL="1928813" algn="l" rtl="0" fontAlgn="base">
        <a:lnSpc>
          <a:spcPct val="125000"/>
        </a:lnSpc>
        <a:spcBef>
          <a:spcPct val="0"/>
        </a:spcBef>
        <a:spcAft>
          <a:spcPct val="0"/>
        </a:spcAft>
        <a:defRPr sz="1200">
          <a:solidFill>
            <a:schemeClr val="tx2"/>
          </a:solidFill>
          <a:latin typeface="+mn-lt"/>
          <a:cs typeface="+mn-cs"/>
        </a:defRPr>
      </a:lvl8pPr>
      <a:lvl9pPr marL="2386013" algn="l" rtl="0" fontAlgn="base">
        <a:lnSpc>
          <a:spcPct val="125000"/>
        </a:lnSpc>
        <a:spcBef>
          <a:spcPct val="0"/>
        </a:spcBef>
        <a:spcAft>
          <a:spcPct val="0"/>
        </a:spcAft>
        <a:defRPr sz="1200">
          <a:solidFill>
            <a:schemeClr val="tx2"/>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1AF994-2C2B-284D-91E2-FBB02E7E6D4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fr-FR"/>
          </a:p>
        </p:txBody>
      </p:sp>
      <p:sp>
        <p:nvSpPr>
          <p:cNvPr id="3" name="Text Placeholder 2">
            <a:extLst>
              <a:ext uri="{FF2B5EF4-FFF2-40B4-BE49-F238E27FC236}">
                <a16:creationId xmlns:a16="http://schemas.microsoft.com/office/drawing/2014/main" id="{1FA7564C-D82D-A64A-A079-52EB039DFA0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a:extLst>
              <a:ext uri="{FF2B5EF4-FFF2-40B4-BE49-F238E27FC236}">
                <a16:creationId xmlns:a16="http://schemas.microsoft.com/office/drawing/2014/main" id="{2B5B8FDF-B4E7-6946-829A-FA49A4CE6FC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CA35208-7B5F-1944-AE7B-DAB1F38322C8}" type="datetimeFigureOut">
              <a:rPr lang="fr-FR" smtClean="0"/>
              <a:t>12/01/2021</a:t>
            </a:fld>
            <a:endParaRPr lang="fr-FR"/>
          </a:p>
        </p:txBody>
      </p:sp>
      <p:sp>
        <p:nvSpPr>
          <p:cNvPr id="5" name="Footer Placeholder 4">
            <a:extLst>
              <a:ext uri="{FF2B5EF4-FFF2-40B4-BE49-F238E27FC236}">
                <a16:creationId xmlns:a16="http://schemas.microsoft.com/office/drawing/2014/main" id="{B77A6A86-FE4B-FB4E-806D-780A3E5D782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1B5BD332-57DD-E146-B3B0-E7CABB92DEE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300C734-DB5D-BF49-8AA4-208B2851128D}" type="slidenum">
              <a:rPr lang="fr-FR" smtClean="0"/>
              <a:t>‹#›</a:t>
            </a:fld>
            <a:endParaRPr lang="fr-FR"/>
          </a:p>
        </p:txBody>
      </p:sp>
    </p:spTree>
    <p:extLst>
      <p:ext uri="{BB962C8B-B14F-4D97-AF65-F5344CB8AC3E}">
        <p14:creationId xmlns:p14="http://schemas.microsoft.com/office/powerpoint/2010/main" val="1825907208"/>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5650" name="Picture 2" descr="bandeau_texte_rouge"/>
          <p:cNvPicPr>
            <a:picLocks noChangeAspect="1" noChangeArrowheads="1"/>
          </p:cNvPicPr>
          <p:nvPr/>
        </p:nvPicPr>
        <p:blipFill>
          <a:blip r:embed="rId13" cstate="print"/>
          <a:srcRect/>
          <a:stretch>
            <a:fillRect/>
          </a:stretch>
        </p:blipFill>
        <p:spPr bwMode="auto">
          <a:xfrm>
            <a:off x="0" y="5778500"/>
            <a:ext cx="9144000" cy="1079500"/>
          </a:xfrm>
          <a:prstGeom prst="rect">
            <a:avLst/>
          </a:prstGeom>
          <a:noFill/>
        </p:spPr>
      </p:pic>
      <p:sp>
        <p:nvSpPr>
          <p:cNvPr id="155651" name="Rectangle 3"/>
          <p:cNvSpPr>
            <a:spLocks noGrp="1" noChangeArrowheads="1"/>
          </p:cNvSpPr>
          <p:nvPr>
            <p:ph type="title"/>
          </p:nvPr>
        </p:nvSpPr>
        <p:spPr bwMode="gray">
          <a:xfrm>
            <a:off x="1349375" y="474663"/>
            <a:ext cx="7540625"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fr-FR"/>
              <a:t>Cliquez pour modifier le style du titre</a:t>
            </a:r>
          </a:p>
        </p:txBody>
      </p:sp>
      <p:sp>
        <p:nvSpPr>
          <p:cNvPr id="155652" name="Rectangle 4"/>
          <p:cNvSpPr>
            <a:spLocks noGrp="1" noChangeArrowheads="1"/>
          </p:cNvSpPr>
          <p:nvPr>
            <p:ph type="body" idx="1"/>
          </p:nvPr>
        </p:nvSpPr>
        <p:spPr bwMode="gray">
          <a:xfrm>
            <a:off x="1349375" y="2187575"/>
            <a:ext cx="7540625" cy="42037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55653" name="Rectangle 5"/>
          <p:cNvSpPr>
            <a:spLocks noGrp="1" noChangeArrowheads="1"/>
          </p:cNvSpPr>
          <p:nvPr>
            <p:ph type="dt" sz="half" idx="2"/>
          </p:nvPr>
        </p:nvSpPr>
        <p:spPr bwMode="white">
          <a:xfrm>
            <a:off x="6578600" y="6489700"/>
            <a:ext cx="2011363"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1"/>
                </a:solidFill>
              </a:defRPr>
            </a:lvl1pPr>
          </a:lstStyle>
          <a:p>
            <a:r>
              <a:rPr lang="fr-FR"/>
              <a:t>00 MOIS 2011</a:t>
            </a:r>
          </a:p>
        </p:txBody>
      </p:sp>
      <p:sp>
        <p:nvSpPr>
          <p:cNvPr id="155654" name="Rectangle 6"/>
          <p:cNvSpPr>
            <a:spLocks noGrp="1" noChangeArrowheads="1"/>
          </p:cNvSpPr>
          <p:nvPr>
            <p:ph type="ftr" sz="quarter" idx="3"/>
          </p:nvPr>
        </p:nvSpPr>
        <p:spPr bwMode="white">
          <a:xfrm>
            <a:off x="1349375" y="6488113"/>
            <a:ext cx="5218113"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b="1">
                <a:solidFill>
                  <a:schemeClr val="bg1"/>
                </a:solidFill>
              </a:defRPr>
            </a:lvl1pPr>
          </a:lstStyle>
          <a:p>
            <a:r>
              <a:rPr lang="fr-FR"/>
              <a:t>EMETTEUR - NOM DE LA PRESENTATION</a:t>
            </a:r>
          </a:p>
        </p:txBody>
      </p:sp>
      <p:sp>
        <p:nvSpPr>
          <p:cNvPr id="155656" name="Rectangle 8"/>
          <p:cNvSpPr>
            <a:spLocks noGrp="1" noChangeArrowheads="1"/>
          </p:cNvSpPr>
          <p:nvPr>
            <p:ph type="sldNum" sz="quarter" idx="4"/>
          </p:nvPr>
        </p:nvSpPr>
        <p:spPr bwMode="white">
          <a:xfrm>
            <a:off x="8618538" y="6488113"/>
            <a:ext cx="525462"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a:solidFill>
                  <a:schemeClr val="bg1"/>
                </a:solidFill>
              </a:defRPr>
            </a:lvl1pPr>
          </a:lstStyle>
          <a:p>
            <a:r>
              <a:rPr lang="fr-FR"/>
              <a:t>- </a:t>
            </a:r>
            <a:fld id="{1BD2A605-6318-47B1-AEC9-AB0744B1492A}"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366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p:txStyles>
    <p:titleStyle>
      <a:lvl1pPr algn="l" rtl="0" fontAlgn="base">
        <a:spcBef>
          <a:spcPct val="0"/>
        </a:spcBef>
        <a:spcAft>
          <a:spcPct val="0"/>
        </a:spcAft>
        <a:defRPr sz="3300" b="1">
          <a:solidFill>
            <a:schemeClr val="tx2"/>
          </a:solidFill>
          <a:latin typeface="+mj-lt"/>
          <a:ea typeface="+mj-ea"/>
          <a:cs typeface="+mj-cs"/>
        </a:defRPr>
      </a:lvl1pPr>
      <a:lvl2pPr algn="l" rtl="0" fontAlgn="base">
        <a:spcBef>
          <a:spcPct val="0"/>
        </a:spcBef>
        <a:spcAft>
          <a:spcPct val="0"/>
        </a:spcAft>
        <a:defRPr sz="3300" b="1">
          <a:solidFill>
            <a:schemeClr val="tx2"/>
          </a:solidFill>
          <a:latin typeface="Arial" charset="0"/>
          <a:cs typeface="Arial" charset="0"/>
        </a:defRPr>
      </a:lvl2pPr>
      <a:lvl3pPr algn="l" rtl="0" fontAlgn="base">
        <a:spcBef>
          <a:spcPct val="0"/>
        </a:spcBef>
        <a:spcAft>
          <a:spcPct val="0"/>
        </a:spcAft>
        <a:defRPr sz="3300" b="1">
          <a:solidFill>
            <a:schemeClr val="tx2"/>
          </a:solidFill>
          <a:latin typeface="Arial" charset="0"/>
          <a:cs typeface="Arial" charset="0"/>
        </a:defRPr>
      </a:lvl3pPr>
      <a:lvl4pPr algn="l" rtl="0" fontAlgn="base">
        <a:spcBef>
          <a:spcPct val="0"/>
        </a:spcBef>
        <a:spcAft>
          <a:spcPct val="0"/>
        </a:spcAft>
        <a:defRPr sz="3300" b="1">
          <a:solidFill>
            <a:schemeClr val="tx2"/>
          </a:solidFill>
          <a:latin typeface="Arial" charset="0"/>
          <a:cs typeface="Arial" charset="0"/>
        </a:defRPr>
      </a:lvl4pPr>
      <a:lvl5pPr algn="l" rtl="0" fontAlgn="base">
        <a:spcBef>
          <a:spcPct val="0"/>
        </a:spcBef>
        <a:spcAft>
          <a:spcPct val="0"/>
        </a:spcAft>
        <a:defRPr sz="3300" b="1">
          <a:solidFill>
            <a:schemeClr val="tx2"/>
          </a:solidFill>
          <a:latin typeface="Arial" charset="0"/>
          <a:cs typeface="Arial" charset="0"/>
        </a:defRPr>
      </a:lvl5pPr>
      <a:lvl6pPr marL="457200" algn="l" rtl="0" fontAlgn="base">
        <a:spcBef>
          <a:spcPct val="0"/>
        </a:spcBef>
        <a:spcAft>
          <a:spcPct val="0"/>
        </a:spcAft>
        <a:defRPr sz="3300" b="1">
          <a:solidFill>
            <a:schemeClr val="tx2"/>
          </a:solidFill>
          <a:latin typeface="Arial" charset="0"/>
          <a:cs typeface="Arial" charset="0"/>
        </a:defRPr>
      </a:lvl6pPr>
      <a:lvl7pPr marL="914400" algn="l" rtl="0" fontAlgn="base">
        <a:spcBef>
          <a:spcPct val="0"/>
        </a:spcBef>
        <a:spcAft>
          <a:spcPct val="0"/>
        </a:spcAft>
        <a:defRPr sz="3300" b="1">
          <a:solidFill>
            <a:schemeClr val="tx2"/>
          </a:solidFill>
          <a:latin typeface="Arial" charset="0"/>
          <a:cs typeface="Arial" charset="0"/>
        </a:defRPr>
      </a:lvl7pPr>
      <a:lvl8pPr marL="1371600" algn="l" rtl="0" fontAlgn="base">
        <a:spcBef>
          <a:spcPct val="0"/>
        </a:spcBef>
        <a:spcAft>
          <a:spcPct val="0"/>
        </a:spcAft>
        <a:defRPr sz="3300" b="1">
          <a:solidFill>
            <a:schemeClr val="tx2"/>
          </a:solidFill>
          <a:latin typeface="Arial" charset="0"/>
          <a:cs typeface="Arial" charset="0"/>
        </a:defRPr>
      </a:lvl8pPr>
      <a:lvl9pPr marL="1828800" algn="l" rtl="0" fontAlgn="base">
        <a:spcBef>
          <a:spcPct val="0"/>
        </a:spcBef>
        <a:spcAft>
          <a:spcPct val="0"/>
        </a:spcAft>
        <a:defRPr sz="3300" b="1">
          <a:solidFill>
            <a:schemeClr val="tx2"/>
          </a:solidFill>
          <a:latin typeface="Arial" charset="0"/>
          <a:cs typeface="Arial" charset="0"/>
        </a:defRPr>
      </a:lvl9pPr>
    </p:titleStyle>
    <p:bodyStyle>
      <a:lvl1pPr algn="l" defTabSz="200025" rtl="0" fontAlgn="base">
        <a:lnSpc>
          <a:spcPct val="170000"/>
        </a:lnSpc>
        <a:spcBef>
          <a:spcPct val="0"/>
        </a:spcBef>
        <a:spcAft>
          <a:spcPct val="0"/>
        </a:spcAft>
        <a:defRPr sz="2200">
          <a:solidFill>
            <a:schemeClr val="tx2"/>
          </a:solidFill>
          <a:latin typeface="+mn-lt"/>
          <a:ea typeface="+mn-ea"/>
          <a:cs typeface="+mn-cs"/>
        </a:defRPr>
      </a:lvl1pPr>
      <a:lvl2pPr marL="1588" algn="l" defTabSz="200025" rtl="0" fontAlgn="base">
        <a:lnSpc>
          <a:spcPct val="170000"/>
        </a:lnSpc>
        <a:spcBef>
          <a:spcPct val="0"/>
        </a:spcBef>
        <a:spcAft>
          <a:spcPct val="0"/>
        </a:spcAft>
        <a:buClr>
          <a:schemeClr val="bg2"/>
        </a:buClr>
        <a:defRPr sz="2200">
          <a:solidFill>
            <a:schemeClr val="tx2"/>
          </a:solidFill>
          <a:latin typeface="+mn-lt"/>
          <a:cs typeface="+mn-cs"/>
        </a:defRPr>
      </a:lvl2pPr>
      <a:lvl3pPr marL="3175" algn="l" defTabSz="200025" rtl="0" fontAlgn="base">
        <a:lnSpc>
          <a:spcPct val="170000"/>
        </a:lnSpc>
        <a:spcBef>
          <a:spcPct val="0"/>
        </a:spcBef>
        <a:spcAft>
          <a:spcPct val="0"/>
        </a:spcAft>
        <a:buFont typeface="Arial" charset="0"/>
        <a:defRPr sz="2200">
          <a:solidFill>
            <a:schemeClr val="tx2"/>
          </a:solidFill>
          <a:latin typeface="+mn-lt"/>
          <a:cs typeface="+mn-cs"/>
        </a:defRPr>
      </a:lvl3pPr>
      <a:lvl4pPr marL="4763" algn="l" defTabSz="200025" rtl="0" fontAlgn="base">
        <a:lnSpc>
          <a:spcPct val="170000"/>
        </a:lnSpc>
        <a:spcBef>
          <a:spcPct val="0"/>
        </a:spcBef>
        <a:spcAft>
          <a:spcPct val="0"/>
        </a:spcAft>
        <a:defRPr sz="2200">
          <a:solidFill>
            <a:schemeClr val="tx2"/>
          </a:solidFill>
          <a:latin typeface="+mn-lt"/>
          <a:cs typeface="+mn-cs"/>
        </a:defRPr>
      </a:lvl4pPr>
      <a:lvl5pPr marL="6350" algn="l" defTabSz="200025" rtl="0" fontAlgn="base">
        <a:lnSpc>
          <a:spcPct val="170000"/>
        </a:lnSpc>
        <a:spcBef>
          <a:spcPct val="0"/>
        </a:spcBef>
        <a:spcAft>
          <a:spcPct val="0"/>
        </a:spcAft>
        <a:defRPr sz="2200">
          <a:solidFill>
            <a:schemeClr val="tx2"/>
          </a:solidFill>
          <a:latin typeface="+mn-lt"/>
          <a:cs typeface="+mn-cs"/>
        </a:defRPr>
      </a:lvl5pPr>
      <a:lvl6pPr marL="463550" algn="l" defTabSz="200025" rtl="0" fontAlgn="base">
        <a:lnSpc>
          <a:spcPct val="170000"/>
        </a:lnSpc>
        <a:spcBef>
          <a:spcPct val="0"/>
        </a:spcBef>
        <a:spcAft>
          <a:spcPct val="0"/>
        </a:spcAft>
        <a:defRPr sz="2200">
          <a:solidFill>
            <a:schemeClr val="tx2"/>
          </a:solidFill>
          <a:latin typeface="+mn-lt"/>
          <a:cs typeface="+mn-cs"/>
        </a:defRPr>
      </a:lvl6pPr>
      <a:lvl7pPr marL="920750" algn="l" defTabSz="200025" rtl="0" fontAlgn="base">
        <a:lnSpc>
          <a:spcPct val="170000"/>
        </a:lnSpc>
        <a:spcBef>
          <a:spcPct val="0"/>
        </a:spcBef>
        <a:spcAft>
          <a:spcPct val="0"/>
        </a:spcAft>
        <a:defRPr sz="2200">
          <a:solidFill>
            <a:schemeClr val="tx2"/>
          </a:solidFill>
          <a:latin typeface="+mn-lt"/>
          <a:cs typeface="+mn-cs"/>
        </a:defRPr>
      </a:lvl7pPr>
      <a:lvl8pPr marL="1377950" algn="l" defTabSz="200025" rtl="0" fontAlgn="base">
        <a:lnSpc>
          <a:spcPct val="170000"/>
        </a:lnSpc>
        <a:spcBef>
          <a:spcPct val="0"/>
        </a:spcBef>
        <a:spcAft>
          <a:spcPct val="0"/>
        </a:spcAft>
        <a:defRPr sz="2200">
          <a:solidFill>
            <a:schemeClr val="tx2"/>
          </a:solidFill>
          <a:latin typeface="+mn-lt"/>
          <a:cs typeface="+mn-cs"/>
        </a:defRPr>
      </a:lvl8pPr>
      <a:lvl9pPr marL="1835150" algn="l" defTabSz="200025" rtl="0" fontAlgn="base">
        <a:lnSpc>
          <a:spcPct val="170000"/>
        </a:lnSpc>
        <a:spcBef>
          <a:spcPct val="0"/>
        </a:spcBef>
        <a:spcAft>
          <a:spcPct val="0"/>
        </a:spcAft>
        <a:defRPr sz="2200">
          <a:solidFill>
            <a:schemeClr val="tx2"/>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5545" name="Picture 9" descr="fond_derniere"/>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65539" name="Rectangle 3"/>
          <p:cNvSpPr>
            <a:spLocks noGrp="1" noChangeArrowheads="1"/>
          </p:cNvSpPr>
          <p:nvPr>
            <p:ph type="title"/>
          </p:nvPr>
        </p:nvSpPr>
        <p:spPr bwMode="gray">
          <a:xfrm>
            <a:off x="254000" y="2924175"/>
            <a:ext cx="8636000" cy="1143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fr-FR"/>
              <a:t>Cliquez pour modifier le style du titre</a:t>
            </a:r>
          </a:p>
        </p:txBody>
      </p:sp>
      <p:sp>
        <p:nvSpPr>
          <p:cNvPr id="65540" name="Rectangle 4"/>
          <p:cNvSpPr>
            <a:spLocks noGrp="1" noChangeArrowheads="1"/>
          </p:cNvSpPr>
          <p:nvPr>
            <p:ph type="body" idx="1"/>
          </p:nvPr>
        </p:nvSpPr>
        <p:spPr bwMode="gray">
          <a:xfrm>
            <a:off x="4572000" y="4187825"/>
            <a:ext cx="4318000" cy="21558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 bg1="lt1" tx1="dk1" bg2="lt2" tx2="dk2" accent1="accent1" accent2="accent2" accent3="accent3" accent4="accent4" accent5="accent5" accent6="accent6" hlink="hlink" folHlink="folHlink"/>
  <p:sldLayoutIdLst>
    <p:sldLayoutId id="2147483666"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rtl="0" fontAlgn="base">
        <a:spcBef>
          <a:spcPct val="0"/>
        </a:spcBef>
        <a:spcAft>
          <a:spcPct val="0"/>
        </a:spcAft>
        <a:defRPr sz="4100" b="1">
          <a:solidFill>
            <a:schemeClr val="bg1"/>
          </a:solidFill>
          <a:latin typeface="+mj-lt"/>
          <a:ea typeface="+mj-ea"/>
          <a:cs typeface="+mj-cs"/>
        </a:defRPr>
      </a:lvl1pPr>
      <a:lvl2pPr algn="ctr" rtl="0" fontAlgn="base">
        <a:spcBef>
          <a:spcPct val="0"/>
        </a:spcBef>
        <a:spcAft>
          <a:spcPct val="0"/>
        </a:spcAft>
        <a:defRPr sz="4100" b="1">
          <a:solidFill>
            <a:schemeClr val="bg1"/>
          </a:solidFill>
          <a:latin typeface="Arial" charset="0"/>
          <a:cs typeface="Arial" charset="0"/>
        </a:defRPr>
      </a:lvl2pPr>
      <a:lvl3pPr algn="ctr" rtl="0" fontAlgn="base">
        <a:spcBef>
          <a:spcPct val="0"/>
        </a:spcBef>
        <a:spcAft>
          <a:spcPct val="0"/>
        </a:spcAft>
        <a:defRPr sz="4100" b="1">
          <a:solidFill>
            <a:schemeClr val="bg1"/>
          </a:solidFill>
          <a:latin typeface="Arial" charset="0"/>
          <a:cs typeface="Arial" charset="0"/>
        </a:defRPr>
      </a:lvl3pPr>
      <a:lvl4pPr algn="ctr" rtl="0" fontAlgn="base">
        <a:spcBef>
          <a:spcPct val="0"/>
        </a:spcBef>
        <a:spcAft>
          <a:spcPct val="0"/>
        </a:spcAft>
        <a:defRPr sz="4100" b="1">
          <a:solidFill>
            <a:schemeClr val="bg1"/>
          </a:solidFill>
          <a:latin typeface="Arial" charset="0"/>
          <a:cs typeface="Arial" charset="0"/>
        </a:defRPr>
      </a:lvl4pPr>
      <a:lvl5pPr algn="ctr" rtl="0" fontAlgn="base">
        <a:spcBef>
          <a:spcPct val="0"/>
        </a:spcBef>
        <a:spcAft>
          <a:spcPct val="0"/>
        </a:spcAft>
        <a:defRPr sz="4100" b="1">
          <a:solidFill>
            <a:schemeClr val="bg1"/>
          </a:solidFill>
          <a:latin typeface="Arial" charset="0"/>
          <a:cs typeface="Arial" charset="0"/>
        </a:defRPr>
      </a:lvl5pPr>
      <a:lvl6pPr marL="457200" algn="ctr" rtl="0" fontAlgn="base">
        <a:spcBef>
          <a:spcPct val="0"/>
        </a:spcBef>
        <a:spcAft>
          <a:spcPct val="0"/>
        </a:spcAft>
        <a:defRPr sz="4100" b="1">
          <a:solidFill>
            <a:schemeClr val="bg1"/>
          </a:solidFill>
          <a:latin typeface="Arial" charset="0"/>
          <a:cs typeface="Arial" charset="0"/>
        </a:defRPr>
      </a:lvl6pPr>
      <a:lvl7pPr marL="914400" algn="ctr" rtl="0" fontAlgn="base">
        <a:spcBef>
          <a:spcPct val="0"/>
        </a:spcBef>
        <a:spcAft>
          <a:spcPct val="0"/>
        </a:spcAft>
        <a:defRPr sz="4100" b="1">
          <a:solidFill>
            <a:schemeClr val="bg1"/>
          </a:solidFill>
          <a:latin typeface="Arial" charset="0"/>
          <a:cs typeface="Arial" charset="0"/>
        </a:defRPr>
      </a:lvl7pPr>
      <a:lvl8pPr marL="1371600" algn="ctr" rtl="0" fontAlgn="base">
        <a:spcBef>
          <a:spcPct val="0"/>
        </a:spcBef>
        <a:spcAft>
          <a:spcPct val="0"/>
        </a:spcAft>
        <a:defRPr sz="4100" b="1">
          <a:solidFill>
            <a:schemeClr val="bg1"/>
          </a:solidFill>
          <a:latin typeface="Arial" charset="0"/>
          <a:cs typeface="Arial" charset="0"/>
        </a:defRPr>
      </a:lvl8pPr>
      <a:lvl9pPr marL="1828800" algn="ctr" rtl="0" fontAlgn="base">
        <a:spcBef>
          <a:spcPct val="0"/>
        </a:spcBef>
        <a:spcAft>
          <a:spcPct val="0"/>
        </a:spcAft>
        <a:defRPr sz="4100" b="1">
          <a:solidFill>
            <a:schemeClr val="bg1"/>
          </a:solidFill>
          <a:latin typeface="Arial" charset="0"/>
          <a:cs typeface="Arial" charset="0"/>
        </a:defRPr>
      </a:lvl9pPr>
    </p:titleStyle>
    <p:bodyStyle>
      <a:lvl1pPr algn="l" rtl="0" fontAlgn="base">
        <a:lnSpc>
          <a:spcPct val="115000"/>
        </a:lnSpc>
        <a:spcBef>
          <a:spcPct val="0"/>
        </a:spcBef>
        <a:spcAft>
          <a:spcPct val="0"/>
        </a:spcAft>
        <a:defRPr sz="2400" b="1">
          <a:solidFill>
            <a:schemeClr val="bg1"/>
          </a:solidFill>
          <a:latin typeface="+mn-lt"/>
          <a:ea typeface="+mn-ea"/>
          <a:cs typeface="+mn-cs"/>
        </a:defRPr>
      </a:lvl1pPr>
      <a:lvl2pPr marL="1588" algn="l" rtl="0" fontAlgn="base">
        <a:spcBef>
          <a:spcPct val="0"/>
        </a:spcBef>
        <a:spcAft>
          <a:spcPct val="0"/>
        </a:spcAft>
        <a:buClr>
          <a:schemeClr val="bg1"/>
        </a:buClr>
        <a:defRPr sz="1400" b="1">
          <a:solidFill>
            <a:schemeClr val="bg1"/>
          </a:solidFill>
          <a:latin typeface="+mn-lt"/>
          <a:cs typeface="+mn-cs"/>
        </a:defRPr>
      </a:lvl2pPr>
      <a:lvl3pPr marL="3175" algn="l" rtl="0" fontAlgn="base">
        <a:spcBef>
          <a:spcPct val="0"/>
        </a:spcBef>
        <a:spcAft>
          <a:spcPct val="0"/>
        </a:spcAft>
        <a:buFont typeface="Arial" charset="0"/>
        <a:defRPr sz="1400" b="1">
          <a:solidFill>
            <a:schemeClr val="bg1"/>
          </a:solidFill>
          <a:latin typeface="+mn-lt"/>
          <a:cs typeface="+mn-cs"/>
        </a:defRPr>
      </a:lvl3pPr>
      <a:lvl4pPr marL="4763" algn="l" rtl="0" fontAlgn="base">
        <a:spcBef>
          <a:spcPct val="0"/>
        </a:spcBef>
        <a:spcAft>
          <a:spcPct val="0"/>
        </a:spcAft>
        <a:defRPr sz="1400" b="1">
          <a:solidFill>
            <a:schemeClr val="bg1"/>
          </a:solidFill>
          <a:latin typeface="+mn-lt"/>
          <a:cs typeface="+mn-cs"/>
        </a:defRPr>
      </a:lvl4pPr>
      <a:lvl5pPr marL="6350" algn="l" rtl="0" fontAlgn="base">
        <a:spcBef>
          <a:spcPct val="0"/>
        </a:spcBef>
        <a:spcAft>
          <a:spcPct val="0"/>
        </a:spcAft>
        <a:defRPr sz="1400" b="1">
          <a:solidFill>
            <a:schemeClr val="bg1"/>
          </a:solidFill>
          <a:latin typeface="+mn-lt"/>
          <a:cs typeface="+mn-cs"/>
        </a:defRPr>
      </a:lvl5pPr>
      <a:lvl6pPr marL="463550" algn="l" rtl="0" fontAlgn="base">
        <a:spcBef>
          <a:spcPct val="0"/>
        </a:spcBef>
        <a:spcAft>
          <a:spcPct val="0"/>
        </a:spcAft>
        <a:defRPr sz="1400" b="1">
          <a:solidFill>
            <a:schemeClr val="bg1"/>
          </a:solidFill>
          <a:latin typeface="+mn-lt"/>
          <a:cs typeface="+mn-cs"/>
        </a:defRPr>
      </a:lvl6pPr>
      <a:lvl7pPr marL="920750" algn="l" rtl="0" fontAlgn="base">
        <a:spcBef>
          <a:spcPct val="0"/>
        </a:spcBef>
        <a:spcAft>
          <a:spcPct val="0"/>
        </a:spcAft>
        <a:defRPr sz="1400" b="1">
          <a:solidFill>
            <a:schemeClr val="bg1"/>
          </a:solidFill>
          <a:latin typeface="+mn-lt"/>
          <a:cs typeface="+mn-cs"/>
        </a:defRPr>
      </a:lvl7pPr>
      <a:lvl8pPr marL="1377950" algn="l" rtl="0" fontAlgn="base">
        <a:spcBef>
          <a:spcPct val="0"/>
        </a:spcBef>
        <a:spcAft>
          <a:spcPct val="0"/>
        </a:spcAft>
        <a:defRPr sz="1400" b="1">
          <a:solidFill>
            <a:schemeClr val="bg1"/>
          </a:solidFill>
          <a:latin typeface="+mn-lt"/>
          <a:cs typeface="+mn-cs"/>
        </a:defRPr>
      </a:lvl8pPr>
      <a:lvl9pPr marL="1835150" algn="l" rtl="0" fontAlgn="base">
        <a:spcBef>
          <a:spcPct val="0"/>
        </a:spcBef>
        <a:spcAft>
          <a:spcPct val="0"/>
        </a:spcAft>
        <a:defRPr sz="1400" b="1">
          <a:solidFill>
            <a:schemeClr val="bg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2" name="Picture 8" descr="bandeau_texte_rouge"/>
          <p:cNvPicPr>
            <a:picLocks noChangeAspect="1" noChangeArrowheads="1"/>
          </p:cNvPicPr>
          <p:nvPr/>
        </p:nvPicPr>
        <p:blipFill>
          <a:blip r:embed="rId13" cstate="print"/>
          <a:srcRect/>
          <a:stretch>
            <a:fillRect/>
          </a:stretch>
        </p:blipFill>
        <p:spPr bwMode="auto">
          <a:xfrm>
            <a:off x="0" y="5778500"/>
            <a:ext cx="9144000" cy="1079500"/>
          </a:xfrm>
          <a:prstGeom prst="rect">
            <a:avLst/>
          </a:prstGeom>
          <a:noFill/>
        </p:spPr>
      </p:pic>
      <p:sp>
        <p:nvSpPr>
          <p:cNvPr id="1026" name="Rectangle 2"/>
          <p:cNvSpPr>
            <a:spLocks noGrp="1" noChangeArrowheads="1"/>
          </p:cNvSpPr>
          <p:nvPr>
            <p:ph type="title"/>
          </p:nvPr>
        </p:nvSpPr>
        <p:spPr bwMode="gray">
          <a:xfrm>
            <a:off x="1349375" y="350838"/>
            <a:ext cx="7540625"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fr-FR"/>
              <a:t>Cliquez pour modifier le style du titre</a:t>
            </a:r>
          </a:p>
        </p:txBody>
      </p:sp>
      <p:sp>
        <p:nvSpPr>
          <p:cNvPr id="1027" name="Rectangle 3"/>
          <p:cNvSpPr>
            <a:spLocks noGrp="1" noChangeArrowheads="1"/>
          </p:cNvSpPr>
          <p:nvPr>
            <p:ph type="body" idx="1"/>
          </p:nvPr>
        </p:nvSpPr>
        <p:spPr bwMode="gray">
          <a:xfrm>
            <a:off x="1349375" y="1673225"/>
            <a:ext cx="7540625" cy="47466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white">
          <a:xfrm>
            <a:off x="6578600" y="6489700"/>
            <a:ext cx="2011363"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1"/>
                </a:solidFill>
              </a:defRPr>
            </a:lvl1pPr>
          </a:lstStyle>
          <a:p>
            <a:r>
              <a:rPr lang="fr-FR"/>
              <a:t>00 MOIS 2011</a:t>
            </a:r>
          </a:p>
        </p:txBody>
      </p:sp>
      <p:sp>
        <p:nvSpPr>
          <p:cNvPr id="1029" name="Rectangle 5"/>
          <p:cNvSpPr>
            <a:spLocks noGrp="1" noChangeArrowheads="1"/>
          </p:cNvSpPr>
          <p:nvPr>
            <p:ph type="ftr" sz="quarter" idx="3"/>
          </p:nvPr>
        </p:nvSpPr>
        <p:spPr bwMode="white">
          <a:xfrm>
            <a:off x="1349375" y="6488113"/>
            <a:ext cx="5218113"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b="1">
                <a:solidFill>
                  <a:schemeClr val="bg1"/>
                </a:solidFill>
              </a:defRPr>
            </a:lvl1pPr>
          </a:lstStyle>
          <a:p>
            <a:r>
              <a:rPr lang="fr-FR"/>
              <a:t>EMETTEUR - NOM DE LA PRESENTATION</a:t>
            </a:r>
          </a:p>
        </p:txBody>
      </p:sp>
      <p:sp>
        <p:nvSpPr>
          <p:cNvPr id="1033" name="Rectangle 9"/>
          <p:cNvSpPr>
            <a:spLocks noGrp="1" noChangeArrowheads="1"/>
          </p:cNvSpPr>
          <p:nvPr>
            <p:ph type="sldNum" sz="quarter" idx="4"/>
          </p:nvPr>
        </p:nvSpPr>
        <p:spPr bwMode="white">
          <a:xfrm>
            <a:off x="8618538" y="6488113"/>
            <a:ext cx="525462"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a:solidFill>
                  <a:schemeClr val="bg1"/>
                </a:solidFill>
              </a:defRPr>
            </a:lvl1pPr>
          </a:lstStyle>
          <a:p>
            <a:r>
              <a:rPr lang="fr-FR"/>
              <a:t>- </a:t>
            </a:r>
            <a:fld id="{0D146BB4-C21D-43C6-8860-2D264D588A82}"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3650"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p:txStyles>
    <p:titleStyle>
      <a:lvl1pPr algn="l" rtl="0" fontAlgn="base">
        <a:spcBef>
          <a:spcPct val="0"/>
        </a:spcBef>
        <a:spcAft>
          <a:spcPct val="0"/>
        </a:spcAft>
        <a:defRPr sz="2800" b="1">
          <a:solidFill>
            <a:schemeClr val="bg2"/>
          </a:solidFill>
          <a:latin typeface="+mj-lt"/>
          <a:ea typeface="+mj-ea"/>
          <a:cs typeface="+mj-cs"/>
        </a:defRPr>
      </a:lvl1pPr>
      <a:lvl2pPr algn="l" rtl="0" fontAlgn="base">
        <a:spcBef>
          <a:spcPct val="0"/>
        </a:spcBef>
        <a:spcAft>
          <a:spcPct val="0"/>
        </a:spcAft>
        <a:defRPr sz="2800" b="1">
          <a:solidFill>
            <a:schemeClr val="bg2"/>
          </a:solidFill>
          <a:latin typeface="Arial" charset="0"/>
          <a:cs typeface="Arial" charset="0"/>
        </a:defRPr>
      </a:lvl2pPr>
      <a:lvl3pPr algn="l" rtl="0" fontAlgn="base">
        <a:spcBef>
          <a:spcPct val="0"/>
        </a:spcBef>
        <a:spcAft>
          <a:spcPct val="0"/>
        </a:spcAft>
        <a:defRPr sz="2800" b="1">
          <a:solidFill>
            <a:schemeClr val="bg2"/>
          </a:solidFill>
          <a:latin typeface="Arial" charset="0"/>
          <a:cs typeface="Arial" charset="0"/>
        </a:defRPr>
      </a:lvl3pPr>
      <a:lvl4pPr algn="l" rtl="0" fontAlgn="base">
        <a:spcBef>
          <a:spcPct val="0"/>
        </a:spcBef>
        <a:spcAft>
          <a:spcPct val="0"/>
        </a:spcAft>
        <a:defRPr sz="2800" b="1">
          <a:solidFill>
            <a:schemeClr val="bg2"/>
          </a:solidFill>
          <a:latin typeface="Arial" charset="0"/>
          <a:cs typeface="Arial" charset="0"/>
        </a:defRPr>
      </a:lvl4pPr>
      <a:lvl5pPr algn="l" rtl="0" fontAlgn="base">
        <a:spcBef>
          <a:spcPct val="0"/>
        </a:spcBef>
        <a:spcAft>
          <a:spcPct val="0"/>
        </a:spcAft>
        <a:defRPr sz="2800" b="1">
          <a:solidFill>
            <a:schemeClr val="bg2"/>
          </a:solidFill>
          <a:latin typeface="Arial" charset="0"/>
          <a:cs typeface="Arial" charset="0"/>
        </a:defRPr>
      </a:lvl5pPr>
      <a:lvl6pPr marL="457200" algn="l" rtl="0" fontAlgn="base">
        <a:spcBef>
          <a:spcPct val="0"/>
        </a:spcBef>
        <a:spcAft>
          <a:spcPct val="0"/>
        </a:spcAft>
        <a:defRPr sz="2800" b="1">
          <a:solidFill>
            <a:schemeClr val="bg2"/>
          </a:solidFill>
          <a:latin typeface="Arial" charset="0"/>
          <a:cs typeface="Arial" charset="0"/>
        </a:defRPr>
      </a:lvl6pPr>
      <a:lvl7pPr marL="914400" algn="l" rtl="0" fontAlgn="base">
        <a:spcBef>
          <a:spcPct val="0"/>
        </a:spcBef>
        <a:spcAft>
          <a:spcPct val="0"/>
        </a:spcAft>
        <a:defRPr sz="2800" b="1">
          <a:solidFill>
            <a:schemeClr val="bg2"/>
          </a:solidFill>
          <a:latin typeface="Arial" charset="0"/>
          <a:cs typeface="Arial" charset="0"/>
        </a:defRPr>
      </a:lvl7pPr>
      <a:lvl8pPr marL="1371600" algn="l" rtl="0" fontAlgn="base">
        <a:spcBef>
          <a:spcPct val="0"/>
        </a:spcBef>
        <a:spcAft>
          <a:spcPct val="0"/>
        </a:spcAft>
        <a:defRPr sz="2800" b="1">
          <a:solidFill>
            <a:schemeClr val="bg2"/>
          </a:solidFill>
          <a:latin typeface="Arial" charset="0"/>
          <a:cs typeface="Arial" charset="0"/>
        </a:defRPr>
      </a:lvl8pPr>
      <a:lvl9pPr marL="1828800" algn="l" rtl="0" fontAlgn="base">
        <a:spcBef>
          <a:spcPct val="0"/>
        </a:spcBef>
        <a:spcAft>
          <a:spcPct val="0"/>
        </a:spcAft>
        <a:defRPr sz="2800" b="1">
          <a:solidFill>
            <a:schemeClr val="bg2"/>
          </a:solidFill>
          <a:latin typeface="Arial" charset="0"/>
          <a:cs typeface="Arial" charset="0"/>
        </a:defRPr>
      </a:lvl9pPr>
    </p:titleStyle>
    <p:bodyStyle>
      <a:lvl1pPr algn="l" rtl="0" fontAlgn="base">
        <a:lnSpc>
          <a:spcPct val="125000"/>
        </a:lnSpc>
        <a:spcBef>
          <a:spcPct val="0"/>
        </a:spcBef>
        <a:spcAft>
          <a:spcPct val="0"/>
        </a:spcAft>
        <a:defRPr sz="1600">
          <a:solidFill>
            <a:schemeClr val="tx2"/>
          </a:solidFill>
          <a:latin typeface="+mn-lt"/>
          <a:ea typeface="+mn-ea"/>
          <a:cs typeface="+mn-cs"/>
        </a:defRPr>
      </a:lvl1pPr>
      <a:lvl2pPr marL="220663" indent="-219075" algn="l" rtl="0" fontAlgn="base">
        <a:lnSpc>
          <a:spcPct val="125000"/>
        </a:lnSpc>
        <a:spcBef>
          <a:spcPct val="0"/>
        </a:spcBef>
        <a:spcAft>
          <a:spcPct val="0"/>
        </a:spcAft>
        <a:buClr>
          <a:schemeClr val="bg2"/>
        </a:buClr>
        <a:buChar char="•"/>
        <a:defRPr sz="1600">
          <a:solidFill>
            <a:schemeClr val="tx2"/>
          </a:solidFill>
          <a:latin typeface="+mn-lt"/>
          <a:cs typeface="+mn-cs"/>
        </a:defRPr>
      </a:lvl2pPr>
      <a:lvl3pPr marL="554038" indent="-127000" algn="l" rtl="0" fontAlgn="base">
        <a:lnSpc>
          <a:spcPct val="125000"/>
        </a:lnSpc>
        <a:spcBef>
          <a:spcPct val="0"/>
        </a:spcBef>
        <a:spcAft>
          <a:spcPct val="0"/>
        </a:spcAft>
        <a:buFont typeface="Arial" charset="0"/>
        <a:buChar char="-"/>
        <a:defRPr sz="1600">
          <a:solidFill>
            <a:schemeClr val="tx2"/>
          </a:solidFill>
          <a:latin typeface="+mn-lt"/>
          <a:cs typeface="+mn-cs"/>
        </a:defRPr>
      </a:lvl3pPr>
      <a:lvl4pPr marL="555625" algn="l" rtl="0" fontAlgn="base">
        <a:lnSpc>
          <a:spcPct val="125000"/>
        </a:lnSpc>
        <a:spcBef>
          <a:spcPct val="0"/>
        </a:spcBef>
        <a:spcAft>
          <a:spcPct val="0"/>
        </a:spcAft>
        <a:defRPr sz="1400">
          <a:solidFill>
            <a:schemeClr val="tx2"/>
          </a:solidFill>
          <a:latin typeface="+mn-lt"/>
          <a:cs typeface="+mn-cs"/>
        </a:defRPr>
      </a:lvl4pPr>
      <a:lvl5pPr marL="557213" algn="l" rtl="0" fontAlgn="base">
        <a:lnSpc>
          <a:spcPct val="125000"/>
        </a:lnSpc>
        <a:spcBef>
          <a:spcPct val="0"/>
        </a:spcBef>
        <a:spcAft>
          <a:spcPct val="0"/>
        </a:spcAft>
        <a:defRPr sz="1200">
          <a:solidFill>
            <a:schemeClr val="tx2"/>
          </a:solidFill>
          <a:latin typeface="+mn-lt"/>
          <a:cs typeface="+mn-cs"/>
        </a:defRPr>
      </a:lvl5pPr>
      <a:lvl6pPr marL="1014413" algn="l" rtl="0" fontAlgn="base">
        <a:lnSpc>
          <a:spcPct val="125000"/>
        </a:lnSpc>
        <a:spcBef>
          <a:spcPct val="0"/>
        </a:spcBef>
        <a:spcAft>
          <a:spcPct val="0"/>
        </a:spcAft>
        <a:defRPr sz="1200">
          <a:solidFill>
            <a:schemeClr val="tx2"/>
          </a:solidFill>
          <a:latin typeface="+mn-lt"/>
          <a:cs typeface="+mn-cs"/>
        </a:defRPr>
      </a:lvl6pPr>
      <a:lvl7pPr marL="1471613" algn="l" rtl="0" fontAlgn="base">
        <a:lnSpc>
          <a:spcPct val="125000"/>
        </a:lnSpc>
        <a:spcBef>
          <a:spcPct val="0"/>
        </a:spcBef>
        <a:spcAft>
          <a:spcPct val="0"/>
        </a:spcAft>
        <a:defRPr sz="1200">
          <a:solidFill>
            <a:schemeClr val="tx2"/>
          </a:solidFill>
          <a:latin typeface="+mn-lt"/>
          <a:cs typeface="+mn-cs"/>
        </a:defRPr>
      </a:lvl7pPr>
      <a:lvl8pPr marL="1928813" algn="l" rtl="0" fontAlgn="base">
        <a:lnSpc>
          <a:spcPct val="125000"/>
        </a:lnSpc>
        <a:spcBef>
          <a:spcPct val="0"/>
        </a:spcBef>
        <a:spcAft>
          <a:spcPct val="0"/>
        </a:spcAft>
        <a:defRPr sz="1200">
          <a:solidFill>
            <a:schemeClr val="tx2"/>
          </a:solidFill>
          <a:latin typeface="+mn-lt"/>
          <a:cs typeface="+mn-cs"/>
        </a:defRPr>
      </a:lvl8pPr>
      <a:lvl9pPr marL="2386013" algn="l" rtl="0" fontAlgn="base">
        <a:lnSpc>
          <a:spcPct val="125000"/>
        </a:lnSpc>
        <a:spcBef>
          <a:spcPct val="0"/>
        </a:spcBef>
        <a:spcAft>
          <a:spcPct val="0"/>
        </a:spcAft>
        <a:defRPr sz="1200">
          <a:solidFill>
            <a:schemeClr val="tx2"/>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71" name="Picture 7" descr="bandeau_texte_bleu"/>
          <p:cNvPicPr>
            <a:picLocks noChangeAspect="1" noChangeArrowheads="1"/>
          </p:cNvPicPr>
          <p:nvPr/>
        </p:nvPicPr>
        <p:blipFill>
          <a:blip r:embed="rId13" cstate="print"/>
          <a:srcRect/>
          <a:stretch>
            <a:fillRect/>
          </a:stretch>
        </p:blipFill>
        <p:spPr bwMode="auto">
          <a:xfrm>
            <a:off x="0" y="5778500"/>
            <a:ext cx="9144000" cy="1079500"/>
          </a:xfrm>
          <a:prstGeom prst="rect">
            <a:avLst/>
          </a:prstGeom>
          <a:noFill/>
        </p:spPr>
      </p:pic>
      <p:sp>
        <p:nvSpPr>
          <p:cNvPr id="11267" name="Rectangle 3"/>
          <p:cNvSpPr>
            <a:spLocks noGrp="1" noChangeArrowheads="1"/>
          </p:cNvSpPr>
          <p:nvPr>
            <p:ph type="title"/>
          </p:nvPr>
        </p:nvSpPr>
        <p:spPr bwMode="gray">
          <a:xfrm>
            <a:off x="1349375" y="350838"/>
            <a:ext cx="7540625"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fr-FR"/>
              <a:t>Cliquez pour modifier le style du titre</a:t>
            </a:r>
          </a:p>
        </p:txBody>
      </p:sp>
      <p:sp>
        <p:nvSpPr>
          <p:cNvPr id="11268" name="Rectangle 4"/>
          <p:cNvSpPr>
            <a:spLocks noGrp="1" noChangeArrowheads="1"/>
          </p:cNvSpPr>
          <p:nvPr>
            <p:ph type="body" idx="1"/>
          </p:nvPr>
        </p:nvSpPr>
        <p:spPr bwMode="gray">
          <a:xfrm>
            <a:off x="1349375" y="1673225"/>
            <a:ext cx="7540625" cy="47466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269" name="Rectangle 5"/>
          <p:cNvSpPr>
            <a:spLocks noGrp="1" noChangeArrowheads="1"/>
          </p:cNvSpPr>
          <p:nvPr>
            <p:ph type="dt" sz="half" idx="2"/>
          </p:nvPr>
        </p:nvSpPr>
        <p:spPr bwMode="white">
          <a:xfrm>
            <a:off x="6578600" y="6489700"/>
            <a:ext cx="2011363"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1"/>
                </a:solidFill>
              </a:defRPr>
            </a:lvl1pPr>
          </a:lstStyle>
          <a:p>
            <a:r>
              <a:rPr lang="fr-FR"/>
              <a:t>00 MOIS 2011</a:t>
            </a:r>
          </a:p>
        </p:txBody>
      </p:sp>
      <p:sp>
        <p:nvSpPr>
          <p:cNvPr id="11270" name="Rectangle 6"/>
          <p:cNvSpPr>
            <a:spLocks noGrp="1" noChangeArrowheads="1"/>
          </p:cNvSpPr>
          <p:nvPr>
            <p:ph type="ftr" sz="quarter" idx="3"/>
          </p:nvPr>
        </p:nvSpPr>
        <p:spPr bwMode="white">
          <a:xfrm>
            <a:off x="1349375" y="6488113"/>
            <a:ext cx="5218113"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b="1">
                <a:solidFill>
                  <a:schemeClr val="bg1"/>
                </a:solidFill>
              </a:defRPr>
            </a:lvl1pPr>
          </a:lstStyle>
          <a:p>
            <a:r>
              <a:rPr lang="fr-FR"/>
              <a:t>EMETTEUR - NOM DE LA PRESENTATION</a:t>
            </a:r>
          </a:p>
        </p:txBody>
      </p:sp>
      <p:sp>
        <p:nvSpPr>
          <p:cNvPr id="11272" name="Rectangle 8"/>
          <p:cNvSpPr>
            <a:spLocks noGrp="1" noChangeArrowheads="1"/>
          </p:cNvSpPr>
          <p:nvPr>
            <p:ph type="sldNum" sz="quarter" idx="4"/>
          </p:nvPr>
        </p:nvSpPr>
        <p:spPr bwMode="white">
          <a:xfrm>
            <a:off x="8618538" y="6488113"/>
            <a:ext cx="525462"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a:solidFill>
                  <a:schemeClr val="bg1"/>
                </a:solidFill>
              </a:defRPr>
            </a:lvl1pPr>
          </a:lstStyle>
          <a:p>
            <a:r>
              <a:rPr lang="fr-FR"/>
              <a:t>- </a:t>
            </a:r>
            <a:fld id="{D8623B5E-53D5-4CDD-91F0-9D693D390EBF}"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3652"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p:txStyles>
    <p:titleStyle>
      <a:lvl1pPr algn="l" rtl="0" fontAlgn="base">
        <a:spcBef>
          <a:spcPct val="0"/>
        </a:spcBef>
        <a:spcAft>
          <a:spcPct val="0"/>
        </a:spcAft>
        <a:defRPr sz="2800" b="1">
          <a:solidFill>
            <a:schemeClr val="bg2"/>
          </a:solidFill>
          <a:latin typeface="+mj-lt"/>
          <a:ea typeface="+mj-ea"/>
          <a:cs typeface="+mj-cs"/>
        </a:defRPr>
      </a:lvl1pPr>
      <a:lvl2pPr algn="l" rtl="0" fontAlgn="base">
        <a:spcBef>
          <a:spcPct val="0"/>
        </a:spcBef>
        <a:spcAft>
          <a:spcPct val="0"/>
        </a:spcAft>
        <a:defRPr sz="2800" b="1">
          <a:solidFill>
            <a:schemeClr val="bg2"/>
          </a:solidFill>
          <a:latin typeface="Arial" charset="0"/>
          <a:cs typeface="Arial" charset="0"/>
        </a:defRPr>
      </a:lvl2pPr>
      <a:lvl3pPr algn="l" rtl="0" fontAlgn="base">
        <a:spcBef>
          <a:spcPct val="0"/>
        </a:spcBef>
        <a:spcAft>
          <a:spcPct val="0"/>
        </a:spcAft>
        <a:defRPr sz="2800" b="1">
          <a:solidFill>
            <a:schemeClr val="bg2"/>
          </a:solidFill>
          <a:latin typeface="Arial" charset="0"/>
          <a:cs typeface="Arial" charset="0"/>
        </a:defRPr>
      </a:lvl3pPr>
      <a:lvl4pPr algn="l" rtl="0" fontAlgn="base">
        <a:spcBef>
          <a:spcPct val="0"/>
        </a:spcBef>
        <a:spcAft>
          <a:spcPct val="0"/>
        </a:spcAft>
        <a:defRPr sz="2800" b="1">
          <a:solidFill>
            <a:schemeClr val="bg2"/>
          </a:solidFill>
          <a:latin typeface="Arial" charset="0"/>
          <a:cs typeface="Arial" charset="0"/>
        </a:defRPr>
      </a:lvl4pPr>
      <a:lvl5pPr algn="l" rtl="0" fontAlgn="base">
        <a:spcBef>
          <a:spcPct val="0"/>
        </a:spcBef>
        <a:spcAft>
          <a:spcPct val="0"/>
        </a:spcAft>
        <a:defRPr sz="2800" b="1">
          <a:solidFill>
            <a:schemeClr val="bg2"/>
          </a:solidFill>
          <a:latin typeface="Arial" charset="0"/>
          <a:cs typeface="Arial" charset="0"/>
        </a:defRPr>
      </a:lvl5pPr>
      <a:lvl6pPr marL="457200" algn="l" rtl="0" fontAlgn="base">
        <a:spcBef>
          <a:spcPct val="0"/>
        </a:spcBef>
        <a:spcAft>
          <a:spcPct val="0"/>
        </a:spcAft>
        <a:defRPr sz="2800" b="1">
          <a:solidFill>
            <a:schemeClr val="bg2"/>
          </a:solidFill>
          <a:latin typeface="Arial" charset="0"/>
          <a:cs typeface="Arial" charset="0"/>
        </a:defRPr>
      </a:lvl6pPr>
      <a:lvl7pPr marL="914400" algn="l" rtl="0" fontAlgn="base">
        <a:spcBef>
          <a:spcPct val="0"/>
        </a:spcBef>
        <a:spcAft>
          <a:spcPct val="0"/>
        </a:spcAft>
        <a:defRPr sz="2800" b="1">
          <a:solidFill>
            <a:schemeClr val="bg2"/>
          </a:solidFill>
          <a:latin typeface="Arial" charset="0"/>
          <a:cs typeface="Arial" charset="0"/>
        </a:defRPr>
      </a:lvl7pPr>
      <a:lvl8pPr marL="1371600" algn="l" rtl="0" fontAlgn="base">
        <a:spcBef>
          <a:spcPct val="0"/>
        </a:spcBef>
        <a:spcAft>
          <a:spcPct val="0"/>
        </a:spcAft>
        <a:defRPr sz="2800" b="1">
          <a:solidFill>
            <a:schemeClr val="bg2"/>
          </a:solidFill>
          <a:latin typeface="Arial" charset="0"/>
          <a:cs typeface="Arial" charset="0"/>
        </a:defRPr>
      </a:lvl8pPr>
      <a:lvl9pPr marL="1828800" algn="l" rtl="0" fontAlgn="base">
        <a:spcBef>
          <a:spcPct val="0"/>
        </a:spcBef>
        <a:spcAft>
          <a:spcPct val="0"/>
        </a:spcAft>
        <a:defRPr sz="2800" b="1">
          <a:solidFill>
            <a:schemeClr val="bg2"/>
          </a:solidFill>
          <a:latin typeface="Arial" charset="0"/>
          <a:cs typeface="Arial" charset="0"/>
        </a:defRPr>
      </a:lvl9pPr>
    </p:titleStyle>
    <p:bodyStyle>
      <a:lvl1pPr algn="l" rtl="0" fontAlgn="base">
        <a:lnSpc>
          <a:spcPct val="125000"/>
        </a:lnSpc>
        <a:spcBef>
          <a:spcPct val="0"/>
        </a:spcBef>
        <a:spcAft>
          <a:spcPct val="0"/>
        </a:spcAft>
        <a:defRPr sz="1600">
          <a:solidFill>
            <a:schemeClr val="tx2"/>
          </a:solidFill>
          <a:latin typeface="+mn-lt"/>
          <a:ea typeface="+mn-ea"/>
          <a:cs typeface="+mn-cs"/>
        </a:defRPr>
      </a:lvl1pPr>
      <a:lvl2pPr marL="220663" indent="-219075" algn="l" rtl="0" fontAlgn="base">
        <a:lnSpc>
          <a:spcPct val="125000"/>
        </a:lnSpc>
        <a:spcBef>
          <a:spcPct val="0"/>
        </a:spcBef>
        <a:spcAft>
          <a:spcPct val="0"/>
        </a:spcAft>
        <a:buClr>
          <a:schemeClr val="bg2"/>
        </a:buClr>
        <a:buChar char="•"/>
        <a:defRPr sz="1600">
          <a:solidFill>
            <a:schemeClr val="tx2"/>
          </a:solidFill>
          <a:latin typeface="+mn-lt"/>
          <a:cs typeface="+mn-cs"/>
        </a:defRPr>
      </a:lvl2pPr>
      <a:lvl3pPr marL="554038" indent="-127000" algn="l" rtl="0" fontAlgn="base">
        <a:lnSpc>
          <a:spcPct val="125000"/>
        </a:lnSpc>
        <a:spcBef>
          <a:spcPct val="0"/>
        </a:spcBef>
        <a:spcAft>
          <a:spcPct val="0"/>
        </a:spcAft>
        <a:buFont typeface="Arial" charset="0"/>
        <a:buChar char="-"/>
        <a:defRPr sz="1600">
          <a:solidFill>
            <a:schemeClr val="tx2"/>
          </a:solidFill>
          <a:latin typeface="+mn-lt"/>
          <a:cs typeface="+mn-cs"/>
        </a:defRPr>
      </a:lvl3pPr>
      <a:lvl4pPr marL="555625" algn="l" rtl="0" fontAlgn="base">
        <a:lnSpc>
          <a:spcPct val="125000"/>
        </a:lnSpc>
        <a:spcBef>
          <a:spcPct val="0"/>
        </a:spcBef>
        <a:spcAft>
          <a:spcPct val="0"/>
        </a:spcAft>
        <a:defRPr sz="1400">
          <a:solidFill>
            <a:schemeClr val="tx2"/>
          </a:solidFill>
          <a:latin typeface="+mn-lt"/>
          <a:cs typeface="+mn-cs"/>
        </a:defRPr>
      </a:lvl4pPr>
      <a:lvl5pPr marL="557213" algn="l" rtl="0" fontAlgn="base">
        <a:lnSpc>
          <a:spcPct val="125000"/>
        </a:lnSpc>
        <a:spcBef>
          <a:spcPct val="0"/>
        </a:spcBef>
        <a:spcAft>
          <a:spcPct val="0"/>
        </a:spcAft>
        <a:defRPr sz="1200">
          <a:solidFill>
            <a:schemeClr val="tx2"/>
          </a:solidFill>
          <a:latin typeface="+mn-lt"/>
          <a:cs typeface="+mn-cs"/>
        </a:defRPr>
      </a:lvl5pPr>
      <a:lvl6pPr marL="1014413" algn="l" rtl="0" fontAlgn="base">
        <a:lnSpc>
          <a:spcPct val="125000"/>
        </a:lnSpc>
        <a:spcBef>
          <a:spcPct val="0"/>
        </a:spcBef>
        <a:spcAft>
          <a:spcPct val="0"/>
        </a:spcAft>
        <a:defRPr sz="1200">
          <a:solidFill>
            <a:schemeClr val="tx2"/>
          </a:solidFill>
          <a:latin typeface="+mn-lt"/>
          <a:cs typeface="+mn-cs"/>
        </a:defRPr>
      </a:lvl6pPr>
      <a:lvl7pPr marL="1471613" algn="l" rtl="0" fontAlgn="base">
        <a:lnSpc>
          <a:spcPct val="125000"/>
        </a:lnSpc>
        <a:spcBef>
          <a:spcPct val="0"/>
        </a:spcBef>
        <a:spcAft>
          <a:spcPct val="0"/>
        </a:spcAft>
        <a:defRPr sz="1200">
          <a:solidFill>
            <a:schemeClr val="tx2"/>
          </a:solidFill>
          <a:latin typeface="+mn-lt"/>
          <a:cs typeface="+mn-cs"/>
        </a:defRPr>
      </a:lvl7pPr>
      <a:lvl8pPr marL="1928813" algn="l" rtl="0" fontAlgn="base">
        <a:lnSpc>
          <a:spcPct val="125000"/>
        </a:lnSpc>
        <a:spcBef>
          <a:spcPct val="0"/>
        </a:spcBef>
        <a:spcAft>
          <a:spcPct val="0"/>
        </a:spcAft>
        <a:defRPr sz="1200">
          <a:solidFill>
            <a:schemeClr val="tx2"/>
          </a:solidFill>
          <a:latin typeface="+mn-lt"/>
          <a:cs typeface="+mn-cs"/>
        </a:defRPr>
      </a:lvl8pPr>
      <a:lvl9pPr marL="2386013" algn="l" rtl="0" fontAlgn="base">
        <a:lnSpc>
          <a:spcPct val="125000"/>
        </a:lnSpc>
        <a:spcBef>
          <a:spcPct val="0"/>
        </a:spcBef>
        <a:spcAft>
          <a:spcPct val="0"/>
        </a:spcAft>
        <a:defRPr sz="1200">
          <a:solidFill>
            <a:schemeClr val="tx2"/>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9" name="Picture 7" descr="bandeau_texte_vert"/>
          <p:cNvPicPr>
            <a:picLocks noChangeAspect="1" noChangeArrowheads="1"/>
          </p:cNvPicPr>
          <p:nvPr/>
        </p:nvPicPr>
        <p:blipFill>
          <a:blip r:embed="rId13" cstate="print"/>
          <a:srcRect/>
          <a:stretch>
            <a:fillRect/>
          </a:stretch>
        </p:blipFill>
        <p:spPr bwMode="auto">
          <a:xfrm>
            <a:off x="0" y="5778500"/>
            <a:ext cx="9144000" cy="1079500"/>
          </a:xfrm>
          <a:prstGeom prst="rect">
            <a:avLst/>
          </a:prstGeom>
          <a:noFill/>
        </p:spPr>
      </p:pic>
      <p:sp>
        <p:nvSpPr>
          <p:cNvPr id="13315" name="Rectangle 3"/>
          <p:cNvSpPr>
            <a:spLocks noGrp="1" noChangeArrowheads="1"/>
          </p:cNvSpPr>
          <p:nvPr>
            <p:ph type="title"/>
          </p:nvPr>
        </p:nvSpPr>
        <p:spPr bwMode="gray">
          <a:xfrm>
            <a:off x="1349375" y="350838"/>
            <a:ext cx="7540625"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fr-FR"/>
              <a:t>Cliquez pour modifier le style du titre</a:t>
            </a:r>
          </a:p>
        </p:txBody>
      </p:sp>
      <p:sp>
        <p:nvSpPr>
          <p:cNvPr id="13316" name="Rectangle 4"/>
          <p:cNvSpPr>
            <a:spLocks noGrp="1" noChangeArrowheads="1"/>
          </p:cNvSpPr>
          <p:nvPr>
            <p:ph type="body" idx="1"/>
          </p:nvPr>
        </p:nvSpPr>
        <p:spPr bwMode="gray">
          <a:xfrm>
            <a:off x="1349375" y="1673225"/>
            <a:ext cx="7540625" cy="47466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3317" name="Rectangle 5"/>
          <p:cNvSpPr>
            <a:spLocks noGrp="1" noChangeArrowheads="1"/>
          </p:cNvSpPr>
          <p:nvPr>
            <p:ph type="dt" sz="half" idx="2"/>
          </p:nvPr>
        </p:nvSpPr>
        <p:spPr bwMode="white">
          <a:xfrm>
            <a:off x="6578600" y="6489700"/>
            <a:ext cx="2011363"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1"/>
                </a:solidFill>
              </a:defRPr>
            </a:lvl1pPr>
          </a:lstStyle>
          <a:p>
            <a:r>
              <a:rPr lang="fr-FR"/>
              <a:t>00 MOIS 2011</a:t>
            </a:r>
          </a:p>
        </p:txBody>
      </p:sp>
      <p:sp>
        <p:nvSpPr>
          <p:cNvPr id="13318" name="Rectangle 6"/>
          <p:cNvSpPr>
            <a:spLocks noGrp="1" noChangeArrowheads="1"/>
          </p:cNvSpPr>
          <p:nvPr>
            <p:ph type="ftr" sz="quarter" idx="3"/>
          </p:nvPr>
        </p:nvSpPr>
        <p:spPr bwMode="white">
          <a:xfrm>
            <a:off x="1349375" y="6488113"/>
            <a:ext cx="5218113"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b="1">
                <a:solidFill>
                  <a:schemeClr val="bg1"/>
                </a:solidFill>
              </a:defRPr>
            </a:lvl1pPr>
          </a:lstStyle>
          <a:p>
            <a:r>
              <a:rPr lang="fr-FR"/>
              <a:t>EMETTEUR - NOM DE LA PRESENTATION</a:t>
            </a:r>
          </a:p>
        </p:txBody>
      </p:sp>
      <p:sp>
        <p:nvSpPr>
          <p:cNvPr id="13320" name="Rectangle 8"/>
          <p:cNvSpPr>
            <a:spLocks noGrp="1" noChangeArrowheads="1"/>
          </p:cNvSpPr>
          <p:nvPr>
            <p:ph type="sldNum" sz="quarter" idx="4"/>
          </p:nvPr>
        </p:nvSpPr>
        <p:spPr bwMode="white">
          <a:xfrm>
            <a:off x="8618538" y="6488113"/>
            <a:ext cx="525462"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a:solidFill>
                  <a:schemeClr val="bg1"/>
                </a:solidFill>
              </a:defRPr>
            </a:lvl1pPr>
          </a:lstStyle>
          <a:p>
            <a:r>
              <a:rPr lang="fr-FR"/>
              <a:t>- </a:t>
            </a:r>
            <a:fld id="{8E83723E-84D3-40B5-8EDC-9B52C2CB1596}"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3654"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hdr="0"/>
  <p:txStyles>
    <p:titleStyle>
      <a:lvl1pPr algn="l" rtl="0" fontAlgn="base">
        <a:spcBef>
          <a:spcPct val="0"/>
        </a:spcBef>
        <a:spcAft>
          <a:spcPct val="0"/>
        </a:spcAft>
        <a:defRPr sz="2800" b="1">
          <a:solidFill>
            <a:schemeClr val="bg2"/>
          </a:solidFill>
          <a:latin typeface="+mj-lt"/>
          <a:ea typeface="+mj-ea"/>
          <a:cs typeface="+mj-cs"/>
        </a:defRPr>
      </a:lvl1pPr>
      <a:lvl2pPr algn="l" rtl="0" fontAlgn="base">
        <a:spcBef>
          <a:spcPct val="0"/>
        </a:spcBef>
        <a:spcAft>
          <a:spcPct val="0"/>
        </a:spcAft>
        <a:defRPr sz="2800" b="1">
          <a:solidFill>
            <a:schemeClr val="bg2"/>
          </a:solidFill>
          <a:latin typeface="Arial" charset="0"/>
          <a:cs typeface="Arial" charset="0"/>
        </a:defRPr>
      </a:lvl2pPr>
      <a:lvl3pPr algn="l" rtl="0" fontAlgn="base">
        <a:spcBef>
          <a:spcPct val="0"/>
        </a:spcBef>
        <a:spcAft>
          <a:spcPct val="0"/>
        </a:spcAft>
        <a:defRPr sz="2800" b="1">
          <a:solidFill>
            <a:schemeClr val="bg2"/>
          </a:solidFill>
          <a:latin typeface="Arial" charset="0"/>
          <a:cs typeface="Arial" charset="0"/>
        </a:defRPr>
      </a:lvl3pPr>
      <a:lvl4pPr algn="l" rtl="0" fontAlgn="base">
        <a:spcBef>
          <a:spcPct val="0"/>
        </a:spcBef>
        <a:spcAft>
          <a:spcPct val="0"/>
        </a:spcAft>
        <a:defRPr sz="2800" b="1">
          <a:solidFill>
            <a:schemeClr val="bg2"/>
          </a:solidFill>
          <a:latin typeface="Arial" charset="0"/>
          <a:cs typeface="Arial" charset="0"/>
        </a:defRPr>
      </a:lvl4pPr>
      <a:lvl5pPr algn="l" rtl="0" fontAlgn="base">
        <a:spcBef>
          <a:spcPct val="0"/>
        </a:spcBef>
        <a:spcAft>
          <a:spcPct val="0"/>
        </a:spcAft>
        <a:defRPr sz="2800" b="1">
          <a:solidFill>
            <a:schemeClr val="bg2"/>
          </a:solidFill>
          <a:latin typeface="Arial" charset="0"/>
          <a:cs typeface="Arial" charset="0"/>
        </a:defRPr>
      </a:lvl5pPr>
      <a:lvl6pPr marL="457200" algn="l" rtl="0" fontAlgn="base">
        <a:spcBef>
          <a:spcPct val="0"/>
        </a:spcBef>
        <a:spcAft>
          <a:spcPct val="0"/>
        </a:spcAft>
        <a:defRPr sz="2800" b="1">
          <a:solidFill>
            <a:schemeClr val="bg2"/>
          </a:solidFill>
          <a:latin typeface="Arial" charset="0"/>
          <a:cs typeface="Arial" charset="0"/>
        </a:defRPr>
      </a:lvl6pPr>
      <a:lvl7pPr marL="914400" algn="l" rtl="0" fontAlgn="base">
        <a:spcBef>
          <a:spcPct val="0"/>
        </a:spcBef>
        <a:spcAft>
          <a:spcPct val="0"/>
        </a:spcAft>
        <a:defRPr sz="2800" b="1">
          <a:solidFill>
            <a:schemeClr val="bg2"/>
          </a:solidFill>
          <a:latin typeface="Arial" charset="0"/>
          <a:cs typeface="Arial" charset="0"/>
        </a:defRPr>
      </a:lvl7pPr>
      <a:lvl8pPr marL="1371600" algn="l" rtl="0" fontAlgn="base">
        <a:spcBef>
          <a:spcPct val="0"/>
        </a:spcBef>
        <a:spcAft>
          <a:spcPct val="0"/>
        </a:spcAft>
        <a:defRPr sz="2800" b="1">
          <a:solidFill>
            <a:schemeClr val="bg2"/>
          </a:solidFill>
          <a:latin typeface="Arial" charset="0"/>
          <a:cs typeface="Arial" charset="0"/>
        </a:defRPr>
      </a:lvl8pPr>
      <a:lvl9pPr marL="1828800" algn="l" rtl="0" fontAlgn="base">
        <a:spcBef>
          <a:spcPct val="0"/>
        </a:spcBef>
        <a:spcAft>
          <a:spcPct val="0"/>
        </a:spcAft>
        <a:defRPr sz="2800" b="1">
          <a:solidFill>
            <a:schemeClr val="bg2"/>
          </a:solidFill>
          <a:latin typeface="Arial" charset="0"/>
          <a:cs typeface="Arial" charset="0"/>
        </a:defRPr>
      </a:lvl9pPr>
    </p:titleStyle>
    <p:bodyStyle>
      <a:lvl1pPr algn="l" rtl="0" fontAlgn="base">
        <a:lnSpc>
          <a:spcPct val="125000"/>
        </a:lnSpc>
        <a:spcBef>
          <a:spcPct val="0"/>
        </a:spcBef>
        <a:spcAft>
          <a:spcPct val="0"/>
        </a:spcAft>
        <a:defRPr sz="1600">
          <a:solidFill>
            <a:schemeClr val="tx2"/>
          </a:solidFill>
          <a:latin typeface="+mn-lt"/>
          <a:ea typeface="+mn-ea"/>
          <a:cs typeface="+mn-cs"/>
        </a:defRPr>
      </a:lvl1pPr>
      <a:lvl2pPr marL="220663" indent="-219075" algn="l" rtl="0" fontAlgn="base">
        <a:lnSpc>
          <a:spcPct val="125000"/>
        </a:lnSpc>
        <a:spcBef>
          <a:spcPct val="0"/>
        </a:spcBef>
        <a:spcAft>
          <a:spcPct val="0"/>
        </a:spcAft>
        <a:buClr>
          <a:schemeClr val="bg2"/>
        </a:buClr>
        <a:buChar char="•"/>
        <a:defRPr sz="1600">
          <a:solidFill>
            <a:schemeClr val="tx2"/>
          </a:solidFill>
          <a:latin typeface="+mn-lt"/>
          <a:cs typeface="+mn-cs"/>
        </a:defRPr>
      </a:lvl2pPr>
      <a:lvl3pPr marL="554038" indent="-127000" algn="l" rtl="0" fontAlgn="base">
        <a:lnSpc>
          <a:spcPct val="125000"/>
        </a:lnSpc>
        <a:spcBef>
          <a:spcPct val="0"/>
        </a:spcBef>
        <a:spcAft>
          <a:spcPct val="0"/>
        </a:spcAft>
        <a:buFont typeface="Arial" charset="0"/>
        <a:buChar char="-"/>
        <a:defRPr sz="1600">
          <a:solidFill>
            <a:schemeClr val="tx2"/>
          </a:solidFill>
          <a:latin typeface="+mn-lt"/>
          <a:cs typeface="+mn-cs"/>
        </a:defRPr>
      </a:lvl3pPr>
      <a:lvl4pPr marL="555625" algn="l" rtl="0" fontAlgn="base">
        <a:lnSpc>
          <a:spcPct val="125000"/>
        </a:lnSpc>
        <a:spcBef>
          <a:spcPct val="0"/>
        </a:spcBef>
        <a:spcAft>
          <a:spcPct val="0"/>
        </a:spcAft>
        <a:defRPr sz="1400">
          <a:solidFill>
            <a:schemeClr val="tx2"/>
          </a:solidFill>
          <a:latin typeface="+mn-lt"/>
          <a:cs typeface="+mn-cs"/>
        </a:defRPr>
      </a:lvl4pPr>
      <a:lvl5pPr marL="557213" algn="l" rtl="0" fontAlgn="base">
        <a:lnSpc>
          <a:spcPct val="125000"/>
        </a:lnSpc>
        <a:spcBef>
          <a:spcPct val="0"/>
        </a:spcBef>
        <a:spcAft>
          <a:spcPct val="0"/>
        </a:spcAft>
        <a:defRPr sz="1200">
          <a:solidFill>
            <a:schemeClr val="tx2"/>
          </a:solidFill>
          <a:latin typeface="+mn-lt"/>
          <a:cs typeface="+mn-cs"/>
        </a:defRPr>
      </a:lvl5pPr>
      <a:lvl6pPr marL="1014413" algn="l" rtl="0" fontAlgn="base">
        <a:lnSpc>
          <a:spcPct val="125000"/>
        </a:lnSpc>
        <a:spcBef>
          <a:spcPct val="0"/>
        </a:spcBef>
        <a:spcAft>
          <a:spcPct val="0"/>
        </a:spcAft>
        <a:defRPr sz="1200">
          <a:solidFill>
            <a:schemeClr val="tx2"/>
          </a:solidFill>
          <a:latin typeface="+mn-lt"/>
          <a:cs typeface="+mn-cs"/>
        </a:defRPr>
      </a:lvl6pPr>
      <a:lvl7pPr marL="1471613" algn="l" rtl="0" fontAlgn="base">
        <a:lnSpc>
          <a:spcPct val="125000"/>
        </a:lnSpc>
        <a:spcBef>
          <a:spcPct val="0"/>
        </a:spcBef>
        <a:spcAft>
          <a:spcPct val="0"/>
        </a:spcAft>
        <a:defRPr sz="1200">
          <a:solidFill>
            <a:schemeClr val="tx2"/>
          </a:solidFill>
          <a:latin typeface="+mn-lt"/>
          <a:cs typeface="+mn-cs"/>
        </a:defRPr>
      </a:lvl7pPr>
      <a:lvl8pPr marL="1928813" algn="l" rtl="0" fontAlgn="base">
        <a:lnSpc>
          <a:spcPct val="125000"/>
        </a:lnSpc>
        <a:spcBef>
          <a:spcPct val="0"/>
        </a:spcBef>
        <a:spcAft>
          <a:spcPct val="0"/>
        </a:spcAft>
        <a:defRPr sz="1200">
          <a:solidFill>
            <a:schemeClr val="tx2"/>
          </a:solidFill>
          <a:latin typeface="+mn-lt"/>
          <a:cs typeface="+mn-cs"/>
        </a:defRPr>
      </a:lvl8pPr>
      <a:lvl9pPr marL="2386013" algn="l" rtl="0" fontAlgn="base">
        <a:lnSpc>
          <a:spcPct val="125000"/>
        </a:lnSpc>
        <a:spcBef>
          <a:spcPct val="0"/>
        </a:spcBef>
        <a:spcAft>
          <a:spcPct val="0"/>
        </a:spcAft>
        <a:defRPr sz="1200">
          <a:solidFill>
            <a:schemeClr val="tx2"/>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7" name="Picture 7" descr="bandeau_texte_violet"/>
          <p:cNvPicPr>
            <a:picLocks noChangeAspect="1" noChangeArrowheads="1"/>
          </p:cNvPicPr>
          <p:nvPr/>
        </p:nvPicPr>
        <p:blipFill>
          <a:blip r:embed="rId13" cstate="print"/>
          <a:srcRect/>
          <a:stretch>
            <a:fillRect/>
          </a:stretch>
        </p:blipFill>
        <p:spPr bwMode="auto">
          <a:xfrm>
            <a:off x="0" y="5778500"/>
            <a:ext cx="9144000" cy="1079500"/>
          </a:xfrm>
          <a:prstGeom prst="rect">
            <a:avLst/>
          </a:prstGeom>
          <a:noFill/>
        </p:spPr>
      </p:pic>
      <p:sp>
        <p:nvSpPr>
          <p:cNvPr id="15363" name="Rectangle 3"/>
          <p:cNvSpPr>
            <a:spLocks noGrp="1" noChangeArrowheads="1"/>
          </p:cNvSpPr>
          <p:nvPr>
            <p:ph type="title"/>
          </p:nvPr>
        </p:nvSpPr>
        <p:spPr bwMode="gray">
          <a:xfrm>
            <a:off x="1349375" y="350838"/>
            <a:ext cx="7540625"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fr-FR"/>
              <a:t>Cliquez pour modifier le style du titre</a:t>
            </a:r>
          </a:p>
        </p:txBody>
      </p:sp>
      <p:sp>
        <p:nvSpPr>
          <p:cNvPr id="15364" name="Rectangle 4"/>
          <p:cNvSpPr>
            <a:spLocks noGrp="1" noChangeArrowheads="1"/>
          </p:cNvSpPr>
          <p:nvPr>
            <p:ph type="body" idx="1"/>
          </p:nvPr>
        </p:nvSpPr>
        <p:spPr bwMode="gray">
          <a:xfrm>
            <a:off x="1349375" y="1673225"/>
            <a:ext cx="7540625" cy="47466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5365" name="Rectangle 5"/>
          <p:cNvSpPr>
            <a:spLocks noGrp="1" noChangeArrowheads="1"/>
          </p:cNvSpPr>
          <p:nvPr>
            <p:ph type="dt" sz="half" idx="2"/>
          </p:nvPr>
        </p:nvSpPr>
        <p:spPr bwMode="white">
          <a:xfrm>
            <a:off x="6578600" y="6489700"/>
            <a:ext cx="2011363"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1"/>
                </a:solidFill>
              </a:defRPr>
            </a:lvl1pPr>
          </a:lstStyle>
          <a:p>
            <a:r>
              <a:rPr lang="fr-FR"/>
              <a:t>00 MOIS 2011</a:t>
            </a:r>
          </a:p>
        </p:txBody>
      </p:sp>
      <p:sp>
        <p:nvSpPr>
          <p:cNvPr id="15366" name="Rectangle 6"/>
          <p:cNvSpPr>
            <a:spLocks noGrp="1" noChangeArrowheads="1"/>
          </p:cNvSpPr>
          <p:nvPr>
            <p:ph type="ftr" sz="quarter" idx="3"/>
          </p:nvPr>
        </p:nvSpPr>
        <p:spPr bwMode="white">
          <a:xfrm>
            <a:off x="1349375" y="6488113"/>
            <a:ext cx="5218113"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b="1">
                <a:solidFill>
                  <a:schemeClr val="bg1"/>
                </a:solidFill>
              </a:defRPr>
            </a:lvl1pPr>
          </a:lstStyle>
          <a:p>
            <a:r>
              <a:rPr lang="fr-FR"/>
              <a:t>EMETTEUR - NOM DE LA PRESENTATION</a:t>
            </a:r>
          </a:p>
        </p:txBody>
      </p:sp>
      <p:sp>
        <p:nvSpPr>
          <p:cNvPr id="15368" name="Rectangle 8"/>
          <p:cNvSpPr>
            <a:spLocks noGrp="1" noChangeArrowheads="1"/>
          </p:cNvSpPr>
          <p:nvPr>
            <p:ph type="sldNum" sz="quarter" idx="4"/>
          </p:nvPr>
        </p:nvSpPr>
        <p:spPr bwMode="white">
          <a:xfrm>
            <a:off x="8618538" y="6488113"/>
            <a:ext cx="525462"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a:solidFill>
                  <a:schemeClr val="bg1"/>
                </a:solidFill>
              </a:defRPr>
            </a:lvl1pPr>
          </a:lstStyle>
          <a:p>
            <a:r>
              <a:rPr lang="fr-FR"/>
              <a:t>- </a:t>
            </a:r>
            <a:fld id="{E3BDD6A6-4C2B-412D-A765-FFEDADF26518}"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3656"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hf hdr="0"/>
  <p:txStyles>
    <p:titleStyle>
      <a:lvl1pPr algn="l" rtl="0" fontAlgn="base">
        <a:spcBef>
          <a:spcPct val="0"/>
        </a:spcBef>
        <a:spcAft>
          <a:spcPct val="0"/>
        </a:spcAft>
        <a:defRPr sz="2800" b="1">
          <a:solidFill>
            <a:schemeClr val="bg2"/>
          </a:solidFill>
          <a:latin typeface="+mj-lt"/>
          <a:ea typeface="+mj-ea"/>
          <a:cs typeface="+mj-cs"/>
        </a:defRPr>
      </a:lvl1pPr>
      <a:lvl2pPr algn="l" rtl="0" fontAlgn="base">
        <a:spcBef>
          <a:spcPct val="0"/>
        </a:spcBef>
        <a:spcAft>
          <a:spcPct val="0"/>
        </a:spcAft>
        <a:defRPr sz="2800" b="1">
          <a:solidFill>
            <a:schemeClr val="bg2"/>
          </a:solidFill>
          <a:latin typeface="Arial" charset="0"/>
          <a:cs typeface="Arial" charset="0"/>
        </a:defRPr>
      </a:lvl2pPr>
      <a:lvl3pPr algn="l" rtl="0" fontAlgn="base">
        <a:spcBef>
          <a:spcPct val="0"/>
        </a:spcBef>
        <a:spcAft>
          <a:spcPct val="0"/>
        </a:spcAft>
        <a:defRPr sz="2800" b="1">
          <a:solidFill>
            <a:schemeClr val="bg2"/>
          </a:solidFill>
          <a:latin typeface="Arial" charset="0"/>
          <a:cs typeface="Arial" charset="0"/>
        </a:defRPr>
      </a:lvl3pPr>
      <a:lvl4pPr algn="l" rtl="0" fontAlgn="base">
        <a:spcBef>
          <a:spcPct val="0"/>
        </a:spcBef>
        <a:spcAft>
          <a:spcPct val="0"/>
        </a:spcAft>
        <a:defRPr sz="2800" b="1">
          <a:solidFill>
            <a:schemeClr val="bg2"/>
          </a:solidFill>
          <a:latin typeface="Arial" charset="0"/>
          <a:cs typeface="Arial" charset="0"/>
        </a:defRPr>
      </a:lvl4pPr>
      <a:lvl5pPr algn="l" rtl="0" fontAlgn="base">
        <a:spcBef>
          <a:spcPct val="0"/>
        </a:spcBef>
        <a:spcAft>
          <a:spcPct val="0"/>
        </a:spcAft>
        <a:defRPr sz="2800" b="1">
          <a:solidFill>
            <a:schemeClr val="bg2"/>
          </a:solidFill>
          <a:latin typeface="Arial" charset="0"/>
          <a:cs typeface="Arial" charset="0"/>
        </a:defRPr>
      </a:lvl5pPr>
      <a:lvl6pPr marL="457200" algn="l" rtl="0" fontAlgn="base">
        <a:spcBef>
          <a:spcPct val="0"/>
        </a:spcBef>
        <a:spcAft>
          <a:spcPct val="0"/>
        </a:spcAft>
        <a:defRPr sz="2800" b="1">
          <a:solidFill>
            <a:schemeClr val="bg2"/>
          </a:solidFill>
          <a:latin typeface="Arial" charset="0"/>
          <a:cs typeface="Arial" charset="0"/>
        </a:defRPr>
      </a:lvl6pPr>
      <a:lvl7pPr marL="914400" algn="l" rtl="0" fontAlgn="base">
        <a:spcBef>
          <a:spcPct val="0"/>
        </a:spcBef>
        <a:spcAft>
          <a:spcPct val="0"/>
        </a:spcAft>
        <a:defRPr sz="2800" b="1">
          <a:solidFill>
            <a:schemeClr val="bg2"/>
          </a:solidFill>
          <a:latin typeface="Arial" charset="0"/>
          <a:cs typeface="Arial" charset="0"/>
        </a:defRPr>
      </a:lvl7pPr>
      <a:lvl8pPr marL="1371600" algn="l" rtl="0" fontAlgn="base">
        <a:spcBef>
          <a:spcPct val="0"/>
        </a:spcBef>
        <a:spcAft>
          <a:spcPct val="0"/>
        </a:spcAft>
        <a:defRPr sz="2800" b="1">
          <a:solidFill>
            <a:schemeClr val="bg2"/>
          </a:solidFill>
          <a:latin typeface="Arial" charset="0"/>
          <a:cs typeface="Arial" charset="0"/>
        </a:defRPr>
      </a:lvl8pPr>
      <a:lvl9pPr marL="1828800" algn="l" rtl="0" fontAlgn="base">
        <a:spcBef>
          <a:spcPct val="0"/>
        </a:spcBef>
        <a:spcAft>
          <a:spcPct val="0"/>
        </a:spcAft>
        <a:defRPr sz="2800" b="1">
          <a:solidFill>
            <a:schemeClr val="bg2"/>
          </a:solidFill>
          <a:latin typeface="Arial" charset="0"/>
          <a:cs typeface="Arial" charset="0"/>
        </a:defRPr>
      </a:lvl9pPr>
    </p:titleStyle>
    <p:bodyStyle>
      <a:lvl1pPr algn="l" rtl="0" fontAlgn="base">
        <a:lnSpc>
          <a:spcPct val="125000"/>
        </a:lnSpc>
        <a:spcBef>
          <a:spcPct val="0"/>
        </a:spcBef>
        <a:spcAft>
          <a:spcPct val="0"/>
        </a:spcAft>
        <a:defRPr sz="1600">
          <a:solidFill>
            <a:schemeClr val="tx2"/>
          </a:solidFill>
          <a:latin typeface="+mn-lt"/>
          <a:ea typeface="+mn-ea"/>
          <a:cs typeface="+mn-cs"/>
        </a:defRPr>
      </a:lvl1pPr>
      <a:lvl2pPr marL="220663" indent="-219075" algn="l" rtl="0" fontAlgn="base">
        <a:lnSpc>
          <a:spcPct val="125000"/>
        </a:lnSpc>
        <a:spcBef>
          <a:spcPct val="0"/>
        </a:spcBef>
        <a:spcAft>
          <a:spcPct val="0"/>
        </a:spcAft>
        <a:buClr>
          <a:schemeClr val="bg2"/>
        </a:buClr>
        <a:buChar char="•"/>
        <a:defRPr sz="1600">
          <a:solidFill>
            <a:schemeClr val="tx2"/>
          </a:solidFill>
          <a:latin typeface="+mn-lt"/>
          <a:cs typeface="+mn-cs"/>
        </a:defRPr>
      </a:lvl2pPr>
      <a:lvl3pPr marL="554038" indent="-127000" algn="l" rtl="0" fontAlgn="base">
        <a:lnSpc>
          <a:spcPct val="125000"/>
        </a:lnSpc>
        <a:spcBef>
          <a:spcPct val="0"/>
        </a:spcBef>
        <a:spcAft>
          <a:spcPct val="0"/>
        </a:spcAft>
        <a:buFont typeface="Arial" charset="0"/>
        <a:buChar char="-"/>
        <a:defRPr sz="1600">
          <a:solidFill>
            <a:schemeClr val="tx2"/>
          </a:solidFill>
          <a:latin typeface="+mn-lt"/>
          <a:cs typeface="+mn-cs"/>
        </a:defRPr>
      </a:lvl3pPr>
      <a:lvl4pPr marL="555625" algn="l" rtl="0" fontAlgn="base">
        <a:lnSpc>
          <a:spcPct val="125000"/>
        </a:lnSpc>
        <a:spcBef>
          <a:spcPct val="0"/>
        </a:spcBef>
        <a:spcAft>
          <a:spcPct val="0"/>
        </a:spcAft>
        <a:defRPr sz="1400">
          <a:solidFill>
            <a:schemeClr val="tx2"/>
          </a:solidFill>
          <a:latin typeface="+mn-lt"/>
          <a:cs typeface="+mn-cs"/>
        </a:defRPr>
      </a:lvl4pPr>
      <a:lvl5pPr marL="557213" algn="l" rtl="0" fontAlgn="base">
        <a:lnSpc>
          <a:spcPct val="125000"/>
        </a:lnSpc>
        <a:spcBef>
          <a:spcPct val="0"/>
        </a:spcBef>
        <a:spcAft>
          <a:spcPct val="0"/>
        </a:spcAft>
        <a:defRPr sz="1200">
          <a:solidFill>
            <a:schemeClr val="tx2"/>
          </a:solidFill>
          <a:latin typeface="+mn-lt"/>
          <a:cs typeface="+mn-cs"/>
        </a:defRPr>
      </a:lvl5pPr>
      <a:lvl6pPr marL="1014413" algn="l" rtl="0" fontAlgn="base">
        <a:lnSpc>
          <a:spcPct val="125000"/>
        </a:lnSpc>
        <a:spcBef>
          <a:spcPct val="0"/>
        </a:spcBef>
        <a:spcAft>
          <a:spcPct val="0"/>
        </a:spcAft>
        <a:defRPr sz="1200">
          <a:solidFill>
            <a:schemeClr val="tx2"/>
          </a:solidFill>
          <a:latin typeface="+mn-lt"/>
          <a:cs typeface="+mn-cs"/>
        </a:defRPr>
      </a:lvl6pPr>
      <a:lvl7pPr marL="1471613" algn="l" rtl="0" fontAlgn="base">
        <a:lnSpc>
          <a:spcPct val="125000"/>
        </a:lnSpc>
        <a:spcBef>
          <a:spcPct val="0"/>
        </a:spcBef>
        <a:spcAft>
          <a:spcPct val="0"/>
        </a:spcAft>
        <a:defRPr sz="1200">
          <a:solidFill>
            <a:schemeClr val="tx2"/>
          </a:solidFill>
          <a:latin typeface="+mn-lt"/>
          <a:cs typeface="+mn-cs"/>
        </a:defRPr>
      </a:lvl7pPr>
      <a:lvl8pPr marL="1928813" algn="l" rtl="0" fontAlgn="base">
        <a:lnSpc>
          <a:spcPct val="125000"/>
        </a:lnSpc>
        <a:spcBef>
          <a:spcPct val="0"/>
        </a:spcBef>
        <a:spcAft>
          <a:spcPct val="0"/>
        </a:spcAft>
        <a:defRPr sz="1200">
          <a:solidFill>
            <a:schemeClr val="tx2"/>
          </a:solidFill>
          <a:latin typeface="+mn-lt"/>
          <a:cs typeface="+mn-cs"/>
        </a:defRPr>
      </a:lvl8pPr>
      <a:lvl9pPr marL="2386013" algn="l" rtl="0" fontAlgn="base">
        <a:lnSpc>
          <a:spcPct val="125000"/>
        </a:lnSpc>
        <a:spcBef>
          <a:spcPct val="0"/>
        </a:spcBef>
        <a:spcAft>
          <a:spcPct val="0"/>
        </a:spcAft>
        <a:defRPr sz="1200">
          <a:solidFill>
            <a:schemeClr val="tx2"/>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415" name="Picture 7" descr="bandeau_texte_gris"/>
          <p:cNvPicPr>
            <a:picLocks noChangeAspect="1" noChangeArrowheads="1"/>
          </p:cNvPicPr>
          <p:nvPr/>
        </p:nvPicPr>
        <p:blipFill>
          <a:blip r:embed="rId13" cstate="print"/>
          <a:srcRect/>
          <a:stretch>
            <a:fillRect/>
          </a:stretch>
        </p:blipFill>
        <p:spPr bwMode="auto">
          <a:xfrm>
            <a:off x="0" y="5778500"/>
            <a:ext cx="9144000" cy="1079500"/>
          </a:xfrm>
          <a:prstGeom prst="rect">
            <a:avLst/>
          </a:prstGeom>
          <a:noFill/>
        </p:spPr>
      </p:pic>
      <p:sp>
        <p:nvSpPr>
          <p:cNvPr id="17411" name="Rectangle 3"/>
          <p:cNvSpPr>
            <a:spLocks noGrp="1" noChangeArrowheads="1"/>
          </p:cNvSpPr>
          <p:nvPr>
            <p:ph type="title"/>
          </p:nvPr>
        </p:nvSpPr>
        <p:spPr bwMode="gray">
          <a:xfrm>
            <a:off x="1349375" y="350838"/>
            <a:ext cx="7540625"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fr-FR"/>
              <a:t>Cliquez pour modifier le style du titre</a:t>
            </a:r>
          </a:p>
        </p:txBody>
      </p:sp>
      <p:sp>
        <p:nvSpPr>
          <p:cNvPr id="17412" name="Rectangle 4"/>
          <p:cNvSpPr>
            <a:spLocks noGrp="1" noChangeArrowheads="1"/>
          </p:cNvSpPr>
          <p:nvPr>
            <p:ph type="body" idx="1"/>
          </p:nvPr>
        </p:nvSpPr>
        <p:spPr bwMode="gray">
          <a:xfrm>
            <a:off x="1349375" y="1673225"/>
            <a:ext cx="7540625" cy="47466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7413" name="Rectangle 5"/>
          <p:cNvSpPr>
            <a:spLocks noGrp="1" noChangeArrowheads="1"/>
          </p:cNvSpPr>
          <p:nvPr>
            <p:ph type="dt" sz="half" idx="2"/>
          </p:nvPr>
        </p:nvSpPr>
        <p:spPr bwMode="white">
          <a:xfrm>
            <a:off x="6578600" y="6489700"/>
            <a:ext cx="2011363"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1"/>
                </a:solidFill>
              </a:defRPr>
            </a:lvl1pPr>
          </a:lstStyle>
          <a:p>
            <a:r>
              <a:rPr lang="fr-FR"/>
              <a:t>00 MOIS 2011</a:t>
            </a:r>
          </a:p>
        </p:txBody>
      </p:sp>
      <p:sp>
        <p:nvSpPr>
          <p:cNvPr id="17414" name="Rectangle 6"/>
          <p:cNvSpPr>
            <a:spLocks noGrp="1" noChangeArrowheads="1"/>
          </p:cNvSpPr>
          <p:nvPr>
            <p:ph type="ftr" sz="quarter" idx="3"/>
          </p:nvPr>
        </p:nvSpPr>
        <p:spPr bwMode="white">
          <a:xfrm>
            <a:off x="1349375" y="6488113"/>
            <a:ext cx="5218113"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b="1">
                <a:solidFill>
                  <a:schemeClr val="bg1"/>
                </a:solidFill>
              </a:defRPr>
            </a:lvl1pPr>
          </a:lstStyle>
          <a:p>
            <a:r>
              <a:rPr lang="fr-FR"/>
              <a:t>EMETTEUR - NOM DE LA PRESENTATION</a:t>
            </a:r>
          </a:p>
        </p:txBody>
      </p:sp>
      <p:sp>
        <p:nvSpPr>
          <p:cNvPr id="17416" name="Rectangle 8"/>
          <p:cNvSpPr>
            <a:spLocks noGrp="1" noChangeArrowheads="1"/>
          </p:cNvSpPr>
          <p:nvPr>
            <p:ph type="sldNum" sz="quarter" idx="4"/>
          </p:nvPr>
        </p:nvSpPr>
        <p:spPr bwMode="white">
          <a:xfrm>
            <a:off x="8618538" y="6488113"/>
            <a:ext cx="525462"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a:solidFill>
                  <a:schemeClr val="bg1"/>
                </a:solidFill>
              </a:defRPr>
            </a:lvl1pPr>
          </a:lstStyle>
          <a:p>
            <a:r>
              <a:rPr lang="fr-FR"/>
              <a:t>- </a:t>
            </a:r>
            <a:fld id="{E7CE227E-994C-4B18-9E80-740C2582566A}"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365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p:txStyles>
    <p:titleStyle>
      <a:lvl1pPr algn="l" rtl="0" fontAlgn="base">
        <a:spcBef>
          <a:spcPct val="0"/>
        </a:spcBef>
        <a:spcAft>
          <a:spcPct val="0"/>
        </a:spcAft>
        <a:defRPr sz="2800" b="1">
          <a:solidFill>
            <a:schemeClr val="bg2"/>
          </a:solidFill>
          <a:latin typeface="+mj-lt"/>
          <a:ea typeface="+mj-ea"/>
          <a:cs typeface="+mj-cs"/>
        </a:defRPr>
      </a:lvl1pPr>
      <a:lvl2pPr algn="l" rtl="0" fontAlgn="base">
        <a:spcBef>
          <a:spcPct val="0"/>
        </a:spcBef>
        <a:spcAft>
          <a:spcPct val="0"/>
        </a:spcAft>
        <a:defRPr sz="2800" b="1">
          <a:solidFill>
            <a:schemeClr val="bg2"/>
          </a:solidFill>
          <a:latin typeface="Arial" charset="0"/>
          <a:cs typeface="Arial" charset="0"/>
        </a:defRPr>
      </a:lvl2pPr>
      <a:lvl3pPr algn="l" rtl="0" fontAlgn="base">
        <a:spcBef>
          <a:spcPct val="0"/>
        </a:spcBef>
        <a:spcAft>
          <a:spcPct val="0"/>
        </a:spcAft>
        <a:defRPr sz="2800" b="1">
          <a:solidFill>
            <a:schemeClr val="bg2"/>
          </a:solidFill>
          <a:latin typeface="Arial" charset="0"/>
          <a:cs typeface="Arial" charset="0"/>
        </a:defRPr>
      </a:lvl3pPr>
      <a:lvl4pPr algn="l" rtl="0" fontAlgn="base">
        <a:spcBef>
          <a:spcPct val="0"/>
        </a:spcBef>
        <a:spcAft>
          <a:spcPct val="0"/>
        </a:spcAft>
        <a:defRPr sz="2800" b="1">
          <a:solidFill>
            <a:schemeClr val="bg2"/>
          </a:solidFill>
          <a:latin typeface="Arial" charset="0"/>
          <a:cs typeface="Arial" charset="0"/>
        </a:defRPr>
      </a:lvl4pPr>
      <a:lvl5pPr algn="l" rtl="0" fontAlgn="base">
        <a:spcBef>
          <a:spcPct val="0"/>
        </a:spcBef>
        <a:spcAft>
          <a:spcPct val="0"/>
        </a:spcAft>
        <a:defRPr sz="2800" b="1">
          <a:solidFill>
            <a:schemeClr val="bg2"/>
          </a:solidFill>
          <a:latin typeface="Arial" charset="0"/>
          <a:cs typeface="Arial" charset="0"/>
        </a:defRPr>
      </a:lvl5pPr>
      <a:lvl6pPr marL="457200" algn="l" rtl="0" fontAlgn="base">
        <a:spcBef>
          <a:spcPct val="0"/>
        </a:spcBef>
        <a:spcAft>
          <a:spcPct val="0"/>
        </a:spcAft>
        <a:defRPr sz="2800" b="1">
          <a:solidFill>
            <a:schemeClr val="bg2"/>
          </a:solidFill>
          <a:latin typeface="Arial" charset="0"/>
          <a:cs typeface="Arial" charset="0"/>
        </a:defRPr>
      </a:lvl6pPr>
      <a:lvl7pPr marL="914400" algn="l" rtl="0" fontAlgn="base">
        <a:spcBef>
          <a:spcPct val="0"/>
        </a:spcBef>
        <a:spcAft>
          <a:spcPct val="0"/>
        </a:spcAft>
        <a:defRPr sz="2800" b="1">
          <a:solidFill>
            <a:schemeClr val="bg2"/>
          </a:solidFill>
          <a:latin typeface="Arial" charset="0"/>
          <a:cs typeface="Arial" charset="0"/>
        </a:defRPr>
      </a:lvl7pPr>
      <a:lvl8pPr marL="1371600" algn="l" rtl="0" fontAlgn="base">
        <a:spcBef>
          <a:spcPct val="0"/>
        </a:spcBef>
        <a:spcAft>
          <a:spcPct val="0"/>
        </a:spcAft>
        <a:defRPr sz="2800" b="1">
          <a:solidFill>
            <a:schemeClr val="bg2"/>
          </a:solidFill>
          <a:latin typeface="Arial" charset="0"/>
          <a:cs typeface="Arial" charset="0"/>
        </a:defRPr>
      </a:lvl8pPr>
      <a:lvl9pPr marL="1828800" algn="l" rtl="0" fontAlgn="base">
        <a:spcBef>
          <a:spcPct val="0"/>
        </a:spcBef>
        <a:spcAft>
          <a:spcPct val="0"/>
        </a:spcAft>
        <a:defRPr sz="2800" b="1">
          <a:solidFill>
            <a:schemeClr val="bg2"/>
          </a:solidFill>
          <a:latin typeface="Arial" charset="0"/>
          <a:cs typeface="Arial" charset="0"/>
        </a:defRPr>
      </a:lvl9pPr>
    </p:titleStyle>
    <p:bodyStyle>
      <a:lvl1pPr algn="l" rtl="0" fontAlgn="base">
        <a:lnSpc>
          <a:spcPct val="125000"/>
        </a:lnSpc>
        <a:spcBef>
          <a:spcPct val="0"/>
        </a:spcBef>
        <a:spcAft>
          <a:spcPct val="0"/>
        </a:spcAft>
        <a:defRPr sz="1600">
          <a:solidFill>
            <a:schemeClr val="tx2"/>
          </a:solidFill>
          <a:latin typeface="+mn-lt"/>
          <a:ea typeface="+mn-ea"/>
          <a:cs typeface="+mn-cs"/>
        </a:defRPr>
      </a:lvl1pPr>
      <a:lvl2pPr marL="220663" indent="-219075" algn="l" rtl="0" fontAlgn="base">
        <a:lnSpc>
          <a:spcPct val="125000"/>
        </a:lnSpc>
        <a:spcBef>
          <a:spcPct val="0"/>
        </a:spcBef>
        <a:spcAft>
          <a:spcPct val="0"/>
        </a:spcAft>
        <a:buClr>
          <a:schemeClr val="bg2"/>
        </a:buClr>
        <a:buChar char="•"/>
        <a:defRPr sz="1600">
          <a:solidFill>
            <a:schemeClr val="tx2"/>
          </a:solidFill>
          <a:latin typeface="+mn-lt"/>
          <a:cs typeface="+mn-cs"/>
        </a:defRPr>
      </a:lvl2pPr>
      <a:lvl3pPr marL="554038" indent="-127000" algn="l" rtl="0" fontAlgn="base">
        <a:lnSpc>
          <a:spcPct val="125000"/>
        </a:lnSpc>
        <a:spcBef>
          <a:spcPct val="0"/>
        </a:spcBef>
        <a:spcAft>
          <a:spcPct val="0"/>
        </a:spcAft>
        <a:buFont typeface="Arial" charset="0"/>
        <a:buChar char="-"/>
        <a:defRPr sz="1600">
          <a:solidFill>
            <a:schemeClr val="tx2"/>
          </a:solidFill>
          <a:latin typeface="+mn-lt"/>
          <a:cs typeface="+mn-cs"/>
        </a:defRPr>
      </a:lvl3pPr>
      <a:lvl4pPr marL="555625" algn="l" rtl="0" fontAlgn="base">
        <a:lnSpc>
          <a:spcPct val="125000"/>
        </a:lnSpc>
        <a:spcBef>
          <a:spcPct val="0"/>
        </a:spcBef>
        <a:spcAft>
          <a:spcPct val="0"/>
        </a:spcAft>
        <a:defRPr sz="1400">
          <a:solidFill>
            <a:schemeClr val="tx2"/>
          </a:solidFill>
          <a:latin typeface="+mn-lt"/>
          <a:cs typeface="+mn-cs"/>
        </a:defRPr>
      </a:lvl4pPr>
      <a:lvl5pPr marL="557213" algn="l" rtl="0" fontAlgn="base">
        <a:lnSpc>
          <a:spcPct val="125000"/>
        </a:lnSpc>
        <a:spcBef>
          <a:spcPct val="0"/>
        </a:spcBef>
        <a:spcAft>
          <a:spcPct val="0"/>
        </a:spcAft>
        <a:defRPr sz="1200">
          <a:solidFill>
            <a:schemeClr val="tx2"/>
          </a:solidFill>
          <a:latin typeface="+mn-lt"/>
          <a:cs typeface="+mn-cs"/>
        </a:defRPr>
      </a:lvl5pPr>
      <a:lvl6pPr marL="1014413" algn="l" rtl="0" fontAlgn="base">
        <a:lnSpc>
          <a:spcPct val="125000"/>
        </a:lnSpc>
        <a:spcBef>
          <a:spcPct val="0"/>
        </a:spcBef>
        <a:spcAft>
          <a:spcPct val="0"/>
        </a:spcAft>
        <a:defRPr sz="1200">
          <a:solidFill>
            <a:schemeClr val="tx2"/>
          </a:solidFill>
          <a:latin typeface="+mn-lt"/>
          <a:cs typeface="+mn-cs"/>
        </a:defRPr>
      </a:lvl6pPr>
      <a:lvl7pPr marL="1471613" algn="l" rtl="0" fontAlgn="base">
        <a:lnSpc>
          <a:spcPct val="125000"/>
        </a:lnSpc>
        <a:spcBef>
          <a:spcPct val="0"/>
        </a:spcBef>
        <a:spcAft>
          <a:spcPct val="0"/>
        </a:spcAft>
        <a:defRPr sz="1200">
          <a:solidFill>
            <a:schemeClr val="tx2"/>
          </a:solidFill>
          <a:latin typeface="+mn-lt"/>
          <a:cs typeface="+mn-cs"/>
        </a:defRPr>
      </a:lvl7pPr>
      <a:lvl8pPr marL="1928813" algn="l" rtl="0" fontAlgn="base">
        <a:lnSpc>
          <a:spcPct val="125000"/>
        </a:lnSpc>
        <a:spcBef>
          <a:spcPct val="0"/>
        </a:spcBef>
        <a:spcAft>
          <a:spcPct val="0"/>
        </a:spcAft>
        <a:defRPr sz="1200">
          <a:solidFill>
            <a:schemeClr val="tx2"/>
          </a:solidFill>
          <a:latin typeface="+mn-lt"/>
          <a:cs typeface="+mn-cs"/>
        </a:defRPr>
      </a:lvl8pPr>
      <a:lvl9pPr marL="2386013" algn="l" rtl="0" fontAlgn="base">
        <a:lnSpc>
          <a:spcPct val="125000"/>
        </a:lnSpc>
        <a:spcBef>
          <a:spcPct val="0"/>
        </a:spcBef>
        <a:spcAft>
          <a:spcPct val="0"/>
        </a:spcAft>
        <a:defRPr sz="1200">
          <a:solidFill>
            <a:schemeClr val="tx2"/>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463" name="Picture 7" descr="bandeau_texte_kaki"/>
          <p:cNvPicPr>
            <a:picLocks noChangeAspect="1" noChangeArrowheads="1"/>
          </p:cNvPicPr>
          <p:nvPr/>
        </p:nvPicPr>
        <p:blipFill>
          <a:blip r:embed="rId13" cstate="print"/>
          <a:srcRect/>
          <a:stretch>
            <a:fillRect/>
          </a:stretch>
        </p:blipFill>
        <p:spPr bwMode="auto">
          <a:xfrm>
            <a:off x="0" y="5778500"/>
            <a:ext cx="9144000" cy="1079500"/>
          </a:xfrm>
          <a:prstGeom prst="rect">
            <a:avLst/>
          </a:prstGeom>
          <a:noFill/>
        </p:spPr>
      </p:pic>
      <p:sp>
        <p:nvSpPr>
          <p:cNvPr id="19459" name="Rectangle 3"/>
          <p:cNvSpPr>
            <a:spLocks noGrp="1" noChangeArrowheads="1"/>
          </p:cNvSpPr>
          <p:nvPr>
            <p:ph type="title"/>
          </p:nvPr>
        </p:nvSpPr>
        <p:spPr bwMode="gray">
          <a:xfrm>
            <a:off x="1349375" y="350838"/>
            <a:ext cx="7540625"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fr-FR"/>
              <a:t>Cliquez pour modifier le style du titre</a:t>
            </a:r>
          </a:p>
        </p:txBody>
      </p:sp>
      <p:sp>
        <p:nvSpPr>
          <p:cNvPr id="19460" name="Rectangle 4"/>
          <p:cNvSpPr>
            <a:spLocks noGrp="1" noChangeArrowheads="1"/>
          </p:cNvSpPr>
          <p:nvPr>
            <p:ph type="body" idx="1"/>
          </p:nvPr>
        </p:nvSpPr>
        <p:spPr bwMode="gray">
          <a:xfrm>
            <a:off x="1349375" y="1673225"/>
            <a:ext cx="7540625" cy="47466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9461" name="Rectangle 5"/>
          <p:cNvSpPr>
            <a:spLocks noGrp="1" noChangeArrowheads="1"/>
          </p:cNvSpPr>
          <p:nvPr>
            <p:ph type="dt" sz="half" idx="2"/>
          </p:nvPr>
        </p:nvSpPr>
        <p:spPr bwMode="white">
          <a:xfrm>
            <a:off x="6578600" y="6489700"/>
            <a:ext cx="2011363"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1"/>
                </a:solidFill>
              </a:defRPr>
            </a:lvl1pPr>
          </a:lstStyle>
          <a:p>
            <a:r>
              <a:rPr lang="fr-FR"/>
              <a:t>00 MOIS 2011</a:t>
            </a:r>
          </a:p>
        </p:txBody>
      </p:sp>
      <p:sp>
        <p:nvSpPr>
          <p:cNvPr id="19462" name="Rectangle 6"/>
          <p:cNvSpPr>
            <a:spLocks noGrp="1" noChangeArrowheads="1"/>
          </p:cNvSpPr>
          <p:nvPr>
            <p:ph type="ftr" sz="quarter" idx="3"/>
          </p:nvPr>
        </p:nvSpPr>
        <p:spPr bwMode="white">
          <a:xfrm>
            <a:off x="1349375" y="6488113"/>
            <a:ext cx="5218113"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b="1">
                <a:solidFill>
                  <a:schemeClr val="bg1"/>
                </a:solidFill>
              </a:defRPr>
            </a:lvl1pPr>
          </a:lstStyle>
          <a:p>
            <a:r>
              <a:rPr lang="fr-FR"/>
              <a:t>EMETTEUR - NOM DE LA PRESENTATION</a:t>
            </a:r>
          </a:p>
        </p:txBody>
      </p:sp>
      <p:sp>
        <p:nvSpPr>
          <p:cNvPr id="19464" name="Rectangle 8"/>
          <p:cNvSpPr>
            <a:spLocks noGrp="1" noChangeArrowheads="1"/>
          </p:cNvSpPr>
          <p:nvPr>
            <p:ph type="sldNum" sz="quarter" idx="4"/>
          </p:nvPr>
        </p:nvSpPr>
        <p:spPr bwMode="white">
          <a:xfrm>
            <a:off x="8618538" y="6488113"/>
            <a:ext cx="525462" cy="2730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a:solidFill>
                  <a:schemeClr val="bg1"/>
                </a:solidFill>
              </a:defRPr>
            </a:lvl1pPr>
          </a:lstStyle>
          <a:p>
            <a:r>
              <a:rPr lang="fr-FR"/>
              <a:t>- </a:t>
            </a:r>
            <a:fld id="{E2F07B82-4858-4E29-890E-CAF1CE3CC11A}"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3660"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hdr="0"/>
  <p:txStyles>
    <p:titleStyle>
      <a:lvl1pPr algn="l" rtl="0" fontAlgn="base">
        <a:spcBef>
          <a:spcPct val="0"/>
        </a:spcBef>
        <a:spcAft>
          <a:spcPct val="0"/>
        </a:spcAft>
        <a:defRPr sz="2800" b="1">
          <a:solidFill>
            <a:schemeClr val="bg2"/>
          </a:solidFill>
          <a:latin typeface="+mj-lt"/>
          <a:ea typeface="+mj-ea"/>
          <a:cs typeface="+mj-cs"/>
        </a:defRPr>
      </a:lvl1pPr>
      <a:lvl2pPr algn="l" rtl="0" fontAlgn="base">
        <a:spcBef>
          <a:spcPct val="0"/>
        </a:spcBef>
        <a:spcAft>
          <a:spcPct val="0"/>
        </a:spcAft>
        <a:defRPr sz="2800" b="1">
          <a:solidFill>
            <a:schemeClr val="bg2"/>
          </a:solidFill>
          <a:latin typeface="Arial" charset="0"/>
          <a:cs typeface="Arial" charset="0"/>
        </a:defRPr>
      </a:lvl2pPr>
      <a:lvl3pPr algn="l" rtl="0" fontAlgn="base">
        <a:spcBef>
          <a:spcPct val="0"/>
        </a:spcBef>
        <a:spcAft>
          <a:spcPct val="0"/>
        </a:spcAft>
        <a:defRPr sz="2800" b="1">
          <a:solidFill>
            <a:schemeClr val="bg2"/>
          </a:solidFill>
          <a:latin typeface="Arial" charset="0"/>
          <a:cs typeface="Arial" charset="0"/>
        </a:defRPr>
      </a:lvl3pPr>
      <a:lvl4pPr algn="l" rtl="0" fontAlgn="base">
        <a:spcBef>
          <a:spcPct val="0"/>
        </a:spcBef>
        <a:spcAft>
          <a:spcPct val="0"/>
        </a:spcAft>
        <a:defRPr sz="2800" b="1">
          <a:solidFill>
            <a:schemeClr val="bg2"/>
          </a:solidFill>
          <a:latin typeface="Arial" charset="0"/>
          <a:cs typeface="Arial" charset="0"/>
        </a:defRPr>
      </a:lvl4pPr>
      <a:lvl5pPr algn="l" rtl="0" fontAlgn="base">
        <a:spcBef>
          <a:spcPct val="0"/>
        </a:spcBef>
        <a:spcAft>
          <a:spcPct val="0"/>
        </a:spcAft>
        <a:defRPr sz="2800" b="1">
          <a:solidFill>
            <a:schemeClr val="bg2"/>
          </a:solidFill>
          <a:latin typeface="Arial" charset="0"/>
          <a:cs typeface="Arial" charset="0"/>
        </a:defRPr>
      </a:lvl5pPr>
      <a:lvl6pPr marL="457200" algn="l" rtl="0" fontAlgn="base">
        <a:spcBef>
          <a:spcPct val="0"/>
        </a:spcBef>
        <a:spcAft>
          <a:spcPct val="0"/>
        </a:spcAft>
        <a:defRPr sz="2800" b="1">
          <a:solidFill>
            <a:schemeClr val="bg2"/>
          </a:solidFill>
          <a:latin typeface="Arial" charset="0"/>
          <a:cs typeface="Arial" charset="0"/>
        </a:defRPr>
      </a:lvl6pPr>
      <a:lvl7pPr marL="914400" algn="l" rtl="0" fontAlgn="base">
        <a:spcBef>
          <a:spcPct val="0"/>
        </a:spcBef>
        <a:spcAft>
          <a:spcPct val="0"/>
        </a:spcAft>
        <a:defRPr sz="2800" b="1">
          <a:solidFill>
            <a:schemeClr val="bg2"/>
          </a:solidFill>
          <a:latin typeface="Arial" charset="0"/>
          <a:cs typeface="Arial" charset="0"/>
        </a:defRPr>
      </a:lvl7pPr>
      <a:lvl8pPr marL="1371600" algn="l" rtl="0" fontAlgn="base">
        <a:spcBef>
          <a:spcPct val="0"/>
        </a:spcBef>
        <a:spcAft>
          <a:spcPct val="0"/>
        </a:spcAft>
        <a:defRPr sz="2800" b="1">
          <a:solidFill>
            <a:schemeClr val="bg2"/>
          </a:solidFill>
          <a:latin typeface="Arial" charset="0"/>
          <a:cs typeface="Arial" charset="0"/>
        </a:defRPr>
      </a:lvl8pPr>
      <a:lvl9pPr marL="1828800" algn="l" rtl="0" fontAlgn="base">
        <a:spcBef>
          <a:spcPct val="0"/>
        </a:spcBef>
        <a:spcAft>
          <a:spcPct val="0"/>
        </a:spcAft>
        <a:defRPr sz="2800" b="1">
          <a:solidFill>
            <a:schemeClr val="bg2"/>
          </a:solidFill>
          <a:latin typeface="Arial" charset="0"/>
          <a:cs typeface="Arial" charset="0"/>
        </a:defRPr>
      </a:lvl9pPr>
    </p:titleStyle>
    <p:bodyStyle>
      <a:lvl1pPr algn="l" rtl="0" fontAlgn="base">
        <a:lnSpc>
          <a:spcPct val="125000"/>
        </a:lnSpc>
        <a:spcBef>
          <a:spcPct val="0"/>
        </a:spcBef>
        <a:spcAft>
          <a:spcPct val="0"/>
        </a:spcAft>
        <a:defRPr sz="1600">
          <a:solidFill>
            <a:schemeClr val="tx2"/>
          </a:solidFill>
          <a:latin typeface="+mn-lt"/>
          <a:ea typeface="+mn-ea"/>
          <a:cs typeface="+mn-cs"/>
        </a:defRPr>
      </a:lvl1pPr>
      <a:lvl2pPr marL="220663" indent="-219075" algn="l" rtl="0" fontAlgn="base">
        <a:lnSpc>
          <a:spcPct val="125000"/>
        </a:lnSpc>
        <a:spcBef>
          <a:spcPct val="0"/>
        </a:spcBef>
        <a:spcAft>
          <a:spcPct val="0"/>
        </a:spcAft>
        <a:buClr>
          <a:schemeClr val="bg2"/>
        </a:buClr>
        <a:buChar char="•"/>
        <a:defRPr sz="1600">
          <a:solidFill>
            <a:schemeClr val="tx2"/>
          </a:solidFill>
          <a:latin typeface="+mn-lt"/>
          <a:cs typeface="+mn-cs"/>
        </a:defRPr>
      </a:lvl2pPr>
      <a:lvl3pPr marL="554038" indent="-127000" algn="l" rtl="0" fontAlgn="base">
        <a:lnSpc>
          <a:spcPct val="125000"/>
        </a:lnSpc>
        <a:spcBef>
          <a:spcPct val="0"/>
        </a:spcBef>
        <a:spcAft>
          <a:spcPct val="0"/>
        </a:spcAft>
        <a:buFont typeface="Arial" charset="0"/>
        <a:buChar char="-"/>
        <a:defRPr sz="1600">
          <a:solidFill>
            <a:schemeClr val="tx2"/>
          </a:solidFill>
          <a:latin typeface="+mn-lt"/>
          <a:cs typeface="+mn-cs"/>
        </a:defRPr>
      </a:lvl3pPr>
      <a:lvl4pPr marL="555625" algn="l" rtl="0" fontAlgn="base">
        <a:lnSpc>
          <a:spcPct val="125000"/>
        </a:lnSpc>
        <a:spcBef>
          <a:spcPct val="0"/>
        </a:spcBef>
        <a:spcAft>
          <a:spcPct val="0"/>
        </a:spcAft>
        <a:defRPr sz="1400">
          <a:solidFill>
            <a:schemeClr val="tx2"/>
          </a:solidFill>
          <a:latin typeface="+mn-lt"/>
          <a:cs typeface="+mn-cs"/>
        </a:defRPr>
      </a:lvl4pPr>
      <a:lvl5pPr marL="557213" algn="l" rtl="0" fontAlgn="base">
        <a:lnSpc>
          <a:spcPct val="125000"/>
        </a:lnSpc>
        <a:spcBef>
          <a:spcPct val="0"/>
        </a:spcBef>
        <a:spcAft>
          <a:spcPct val="0"/>
        </a:spcAft>
        <a:defRPr sz="1200">
          <a:solidFill>
            <a:schemeClr val="tx2"/>
          </a:solidFill>
          <a:latin typeface="+mn-lt"/>
          <a:cs typeface="+mn-cs"/>
        </a:defRPr>
      </a:lvl5pPr>
      <a:lvl6pPr marL="1014413" algn="l" rtl="0" fontAlgn="base">
        <a:lnSpc>
          <a:spcPct val="125000"/>
        </a:lnSpc>
        <a:spcBef>
          <a:spcPct val="0"/>
        </a:spcBef>
        <a:spcAft>
          <a:spcPct val="0"/>
        </a:spcAft>
        <a:defRPr sz="1200">
          <a:solidFill>
            <a:schemeClr val="tx2"/>
          </a:solidFill>
          <a:latin typeface="+mn-lt"/>
          <a:cs typeface="+mn-cs"/>
        </a:defRPr>
      </a:lvl6pPr>
      <a:lvl7pPr marL="1471613" algn="l" rtl="0" fontAlgn="base">
        <a:lnSpc>
          <a:spcPct val="125000"/>
        </a:lnSpc>
        <a:spcBef>
          <a:spcPct val="0"/>
        </a:spcBef>
        <a:spcAft>
          <a:spcPct val="0"/>
        </a:spcAft>
        <a:defRPr sz="1200">
          <a:solidFill>
            <a:schemeClr val="tx2"/>
          </a:solidFill>
          <a:latin typeface="+mn-lt"/>
          <a:cs typeface="+mn-cs"/>
        </a:defRPr>
      </a:lvl7pPr>
      <a:lvl8pPr marL="1928813" algn="l" rtl="0" fontAlgn="base">
        <a:lnSpc>
          <a:spcPct val="125000"/>
        </a:lnSpc>
        <a:spcBef>
          <a:spcPct val="0"/>
        </a:spcBef>
        <a:spcAft>
          <a:spcPct val="0"/>
        </a:spcAft>
        <a:defRPr sz="1200">
          <a:solidFill>
            <a:schemeClr val="tx2"/>
          </a:solidFill>
          <a:latin typeface="+mn-lt"/>
          <a:cs typeface="+mn-cs"/>
        </a:defRPr>
      </a:lvl8pPr>
      <a:lvl9pPr marL="2386013" algn="l" rtl="0" fontAlgn="base">
        <a:lnSpc>
          <a:spcPct val="125000"/>
        </a:lnSpc>
        <a:spcBef>
          <a:spcPct val="0"/>
        </a:spcBef>
        <a:spcAft>
          <a:spcPct val="0"/>
        </a:spcAft>
        <a:defRPr sz="1200">
          <a:solidFill>
            <a:schemeClr val="tx2"/>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2.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2.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5.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1018350" y="2906973"/>
            <a:ext cx="7626350" cy="2102386"/>
          </a:xfrm>
        </p:spPr>
        <p:txBody>
          <a:bodyPr/>
          <a:lstStyle/>
          <a:p>
            <a:r>
              <a:rPr lang="en-US" dirty="0" err="1"/>
              <a:t>Webminar</a:t>
            </a:r>
            <a:r>
              <a:rPr lang="en-US" dirty="0"/>
              <a:t>: </a:t>
            </a:r>
            <a:br>
              <a:rPr lang="en-US" dirty="0"/>
            </a:br>
            <a:br>
              <a:rPr lang="en-US" dirty="0"/>
            </a:br>
            <a:r>
              <a:rPr lang="en-US" dirty="0"/>
              <a:t>A primer on </a:t>
            </a:r>
            <a:r>
              <a:rPr lang="en-US" i="1" dirty="0"/>
              <a:t>Advanced Semantic Discovery</a:t>
            </a:r>
            <a:r>
              <a:rPr lang="en-US" dirty="0"/>
              <a:t> (ASD)</a:t>
            </a:r>
            <a:endParaRPr lang="fr-FR" dirty="0"/>
          </a:p>
        </p:txBody>
      </p:sp>
      <p:sp>
        <p:nvSpPr>
          <p:cNvPr id="55299" name="Rectangle 3"/>
          <p:cNvSpPr>
            <a:spLocks noGrp="1" noChangeArrowheads="1"/>
          </p:cNvSpPr>
          <p:nvPr>
            <p:ph type="subTitle" idx="1"/>
          </p:nvPr>
        </p:nvSpPr>
        <p:spPr>
          <a:xfrm>
            <a:off x="1006474" y="5424406"/>
            <a:ext cx="8137525" cy="1433594"/>
          </a:xfrm>
        </p:spPr>
        <p:txBody>
          <a:bodyPr/>
          <a:lstStyle/>
          <a:p>
            <a:r>
              <a:rPr lang="fr-FR" dirty="0"/>
              <a:t>12 </a:t>
            </a:r>
            <a:r>
              <a:rPr lang="fr-FR" dirty="0" err="1"/>
              <a:t>January</a:t>
            </a:r>
            <a:r>
              <a:rPr lang="fr-FR" dirty="0"/>
              <a:t> 2021</a:t>
            </a:r>
          </a:p>
          <a:p>
            <a:r>
              <a:rPr lang="fr-FR" dirty="0"/>
              <a:t>INRIA &amp; UPM &amp; </a:t>
            </a:r>
          </a:p>
          <a:p>
            <a:r>
              <a:rPr lang="fr-FR" dirty="0"/>
              <a:t>KETI &amp; J. </a:t>
            </a:r>
            <a:r>
              <a:rPr lang="fr-FR" dirty="0" err="1"/>
              <a:t>Koss</a:t>
            </a:r>
            <a:r>
              <a:rPr lang="fr-FR" dirty="0"/>
              <a:t> consulting &amp; TIM &amp; B. Flynn &amp; L. Velez ...</a:t>
            </a:r>
          </a:p>
        </p:txBody>
      </p:sp>
      <p:pic>
        <p:nvPicPr>
          <p:cNvPr id="3" name="Picture 2">
            <a:extLst>
              <a:ext uri="{FF2B5EF4-FFF2-40B4-BE49-F238E27FC236}">
                <a16:creationId xmlns:a16="http://schemas.microsoft.com/office/drawing/2014/main" id="{4179E4E7-3DE8-4347-9E02-43B40CC1FB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7823" y="0"/>
            <a:ext cx="1430399" cy="1447227"/>
          </a:xfrm>
          <a:prstGeom prst="rect">
            <a:avLst/>
          </a:prstGeom>
        </p:spPr>
      </p:pic>
      <p:pic>
        <p:nvPicPr>
          <p:cNvPr id="5" name="Picture 4">
            <a:extLst>
              <a:ext uri="{FF2B5EF4-FFF2-40B4-BE49-F238E27FC236}">
                <a16:creationId xmlns:a16="http://schemas.microsoft.com/office/drawing/2014/main" id="{00310C18-3E56-9347-93D9-28D3AB7181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9819" y="-1"/>
            <a:ext cx="4244181" cy="29069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0856E-BD45-E046-9CCD-8C697213709D}"/>
              </a:ext>
            </a:extLst>
          </p:cNvPr>
          <p:cNvSpPr>
            <a:spLocks noGrp="1"/>
          </p:cNvSpPr>
          <p:nvPr>
            <p:ph type="title"/>
          </p:nvPr>
        </p:nvSpPr>
        <p:spPr>
          <a:xfrm>
            <a:off x="637674" y="513256"/>
            <a:ext cx="7886700" cy="994172"/>
          </a:xfrm>
        </p:spPr>
        <p:txBody>
          <a:bodyPr>
            <a:normAutofit/>
          </a:bodyPr>
          <a:lstStyle/>
          <a:p>
            <a:pPr algn="ctr"/>
            <a:r>
              <a:rPr lang="en-US" sz="2800" b="1" dirty="0">
                <a:solidFill>
                  <a:srgbClr val="FF0000"/>
                </a:solidFill>
                <a:latin typeface="Arial" panose="020B0604020202020204" pitchFamily="34" charset="0"/>
                <a:cs typeface="Arial" panose="020B0604020202020204" pitchFamily="34" charset="0"/>
              </a:rPr>
              <a:t>ASD Semantic Routing Table (one per CSE)</a:t>
            </a:r>
          </a:p>
        </p:txBody>
      </p:sp>
      <p:pic>
        <p:nvPicPr>
          <p:cNvPr id="4" name="Picture 3">
            <a:extLst>
              <a:ext uri="{FF2B5EF4-FFF2-40B4-BE49-F238E27FC236}">
                <a16:creationId xmlns:a16="http://schemas.microsoft.com/office/drawing/2014/main" id="{9006F8C8-BFF1-224B-BC60-FE1C66D38A62}"/>
              </a:ext>
            </a:extLst>
          </p:cNvPr>
          <p:cNvPicPr>
            <a:picLocks noChangeAspect="1"/>
          </p:cNvPicPr>
          <p:nvPr/>
        </p:nvPicPr>
        <p:blipFill rotWithShape="1">
          <a:blip r:embed="rId2">
            <a:extLst>
              <a:ext uri="{28A0092B-C50C-407E-A947-70E740481C1C}">
                <a14:useLocalDpi xmlns:a14="http://schemas.microsoft.com/office/drawing/2010/main" val="0"/>
              </a:ext>
            </a:extLst>
          </a:blip>
          <a:srcRect b="3202"/>
          <a:stretch/>
        </p:blipFill>
        <p:spPr>
          <a:xfrm>
            <a:off x="0" y="1319261"/>
            <a:ext cx="9118600" cy="2261973"/>
          </a:xfrm>
          <a:prstGeom prst="rect">
            <a:avLst/>
          </a:prstGeom>
        </p:spPr>
      </p:pic>
      <p:sp>
        <p:nvSpPr>
          <p:cNvPr id="6" name="TextBox 5">
            <a:extLst>
              <a:ext uri="{FF2B5EF4-FFF2-40B4-BE49-F238E27FC236}">
                <a16:creationId xmlns:a16="http://schemas.microsoft.com/office/drawing/2014/main" id="{65F22AFB-6E0B-0D41-A184-F6DF7B6CB833}"/>
              </a:ext>
            </a:extLst>
          </p:cNvPr>
          <p:cNvSpPr txBox="1"/>
          <p:nvPr/>
        </p:nvSpPr>
        <p:spPr>
          <a:xfrm>
            <a:off x="132170" y="3675391"/>
            <a:ext cx="9011830" cy="3139321"/>
          </a:xfrm>
          <a:prstGeom prst="rect">
            <a:avLst/>
          </a:prstGeom>
          <a:noFill/>
        </p:spPr>
        <p:txBody>
          <a:bodyPr wrap="square" rtlCol="0">
            <a:spAutoFit/>
          </a:bodyPr>
          <a:lstStyle/>
          <a:p>
            <a:pPr hangingPunct="0"/>
            <a:r>
              <a:rPr lang="en-US" i="1" dirty="0">
                <a:solidFill>
                  <a:srgbClr val="FF0000"/>
                </a:solidFill>
              </a:rPr>
              <a:t>Semantic</a:t>
            </a:r>
            <a:r>
              <a:rPr lang="en-US" dirty="0">
                <a:solidFill>
                  <a:srgbClr val="FF0000"/>
                </a:solidFill>
              </a:rPr>
              <a:t> </a:t>
            </a:r>
            <a:r>
              <a:rPr lang="en-US" i="1" dirty="0">
                <a:solidFill>
                  <a:srgbClr val="FF0000"/>
                </a:solidFill>
              </a:rPr>
              <a:t>Routing Table</a:t>
            </a:r>
            <a:r>
              <a:rPr lang="en-US" dirty="0">
                <a:solidFill>
                  <a:srgbClr val="FF0000"/>
                </a:solidFill>
              </a:rPr>
              <a:t> </a:t>
            </a:r>
            <a:r>
              <a:rPr lang="en-US" i="1" dirty="0"/>
              <a:t>(SRT)</a:t>
            </a:r>
            <a:r>
              <a:rPr lang="en-US" dirty="0"/>
              <a:t> </a:t>
            </a:r>
            <a:r>
              <a:rPr lang="en-GB" dirty="0"/>
              <a:t>is a data structure, embedded in each CSE, that contains information to route an Advanced Semantic Query, received by a CSE and routed to another CSE. The structure should contains at least the following information:</a:t>
            </a:r>
            <a:endParaRPr lang="en-FR" dirty="0"/>
          </a:p>
          <a:p>
            <a:pPr lvl="0" fontAlgn="auto" hangingPunct="1"/>
            <a:endParaRPr lang="en-GB" dirty="0"/>
          </a:p>
          <a:p>
            <a:pPr marL="342900" lvl="0" indent="-342900" fontAlgn="auto" hangingPunct="1">
              <a:buFont typeface="+mj-lt"/>
              <a:buAutoNum type="arabicPeriod"/>
            </a:pPr>
            <a:r>
              <a:rPr lang="en-GB" dirty="0">
                <a:solidFill>
                  <a:srgbClr val="FF0000"/>
                </a:solidFill>
              </a:rPr>
              <a:t>Semantic Discovery Agreement</a:t>
            </a:r>
            <a:r>
              <a:rPr lang="en-GB" dirty="0"/>
              <a:t>, ie. listing the URI of all the CSE connected and the associated relationship (</a:t>
            </a:r>
            <a:r>
              <a:rPr lang="en-GB" i="1" dirty="0"/>
              <a:t>Customer2Provider</a:t>
            </a:r>
            <a:r>
              <a:rPr lang="en-GB" dirty="0"/>
              <a:t>, </a:t>
            </a:r>
            <a:r>
              <a:rPr lang="en-GB" i="1" dirty="0"/>
              <a:t>Peer2Peer</a:t>
            </a:r>
            <a:r>
              <a:rPr lang="en-GB" dirty="0"/>
              <a:t> and </a:t>
            </a:r>
            <a:r>
              <a:rPr lang="en-GB" i="1" dirty="0"/>
              <a:t>Sibling2Sibling</a:t>
            </a:r>
            <a:r>
              <a:rPr lang="en-GB" dirty="0"/>
              <a:t>);</a:t>
            </a:r>
            <a:endParaRPr lang="en-FR" dirty="0"/>
          </a:p>
          <a:p>
            <a:pPr marL="342900" lvl="0" indent="-342900" fontAlgn="auto" hangingPunct="1">
              <a:buFont typeface="+mj-lt"/>
              <a:buAutoNum type="arabicPeriod"/>
            </a:pPr>
            <a:r>
              <a:rPr lang="en-GB" dirty="0">
                <a:solidFill>
                  <a:srgbClr val="FF0000"/>
                </a:solidFill>
              </a:rPr>
              <a:t>Feature-table </a:t>
            </a:r>
            <a:r>
              <a:rPr lang="en-GB" dirty="0"/>
              <a:t>ie. listing the URI of all the AE, having the feature-type and directly registered (or announced) in the current CSE;</a:t>
            </a:r>
            <a:endParaRPr lang="en-FR" dirty="0"/>
          </a:p>
          <a:p>
            <a:pPr marL="342900" lvl="0" indent="-342900" fontAlgn="auto" hangingPunct="1">
              <a:buFont typeface="+mj-lt"/>
              <a:buAutoNum type="arabicPeriod"/>
            </a:pPr>
            <a:r>
              <a:rPr lang="en-GB" dirty="0">
                <a:solidFill>
                  <a:srgbClr val="FF0000"/>
                </a:solidFill>
              </a:rPr>
              <a:t>AE-Numerosity</a:t>
            </a:r>
            <a:r>
              <a:rPr lang="en-GB" dirty="0"/>
              <a:t>, ie. for each feature-type, the SRT should indicate the number of AEs of that feature-type grouped by the agreement relationships.</a:t>
            </a:r>
            <a:endParaRPr lang="en-FR" dirty="0"/>
          </a:p>
          <a:p>
            <a:endParaRPr lang="en-US" dirty="0"/>
          </a:p>
        </p:txBody>
      </p:sp>
    </p:spTree>
    <p:extLst>
      <p:ext uri="{BB962C8B-B14F-4D97-AF65-F5344CB8AC3E}">
        <p14:creationId xmlns:p14="http://schemas.microsoft.com/office/powerpoint/2010/main" val="1601635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396D2-5EC8-A745-9972-2724B8246929}"/>
              </a:ext>
            </a:extLst>
          </p:cNvPr>
          <p:cNvSpPr>
            <a:spLocks noGrp="1"/>
          </p:cNvSpPr>
          <p:nvPr>
            <p:ph type="title"/>
          </p:nvPr>
        </p:nvSpPr>
        <p:spPr/>
        <p:txBody>
          <a:bodyPr>
            <a:normAutofit/>
          </a:bodyPr>
          <a:lstStyle/>
          <a:p>
            <a:pPr algn="ctr"/>
            <a:r>
              <a:rPr lang="en-US" sz="2800" b="1" dirty="0">
                <a:solidFill>
                  <a:srgbClr val="FF0000"/>
                </a:solidFill>
                <a:latin typeface="Arial" panose="020B0604020202020204" pitchFamily="34" charset="0"/>
                <a:cs typeface="Arial" panose="020B0604020202020204" pitchFamily="34" charset="0"/>
              </a:rPr>
              <a:t>Keeping Routing Tables UP TO DATE </a:t>
            </a:r>
          </a:p>
        </p:txBody>
      </p:sp>
      <p:sp>
        <p:nvSpPr>
          <p:cNvPr id="11" name="Rectangle 10">
            <a:extLst>
              <a:ext uri="{FF2B5EF4-FFF2-40B4-BE49-F238E27FC236}">
                <a16:creationId xmlns:a16="http://schemas.microsoft.com/office/drawing/2014/main" id="{CED0C150-DF31-1447-B27F-7E870A716D1C}"/>
              </a:ext>
            </a:extLst>
          </p:cNvPr>
          <p:cNvSpPr/>
          <p:nvPr/>
        </p:nvSpPr>
        <p:spPr>
          <a:xfrm>
            <a:off x="310896" y="1801632"/>
            <a:ext cx="8204454" cy="3439403"/>
          </a:xfrm>
          <a:prstGeom prst="rect">
            <a:avLst/>
          </a:prstGeom>
        </p:spPr>
        <p:txBody>
          <a:bodyPr wrap="square">
            <a:spAutoFit/>
          </a:bodyPr>
          <a:lstStyle/>
          <a:p>
            <a:pPr fontAlgn="auto" hangingPunct="1">
              <a:spcAft>
                <a:spcPts val="900"/>
              </a:spcAft>
            </a:pPr>
            <a:r>
              <a:rPr lang="en-US" dirty="0">
                <a:latin typeface="Arial" panose="020B0604020202020204" pitchFamily="34" charset="0"/>
                <a:ea typeface="Times New Roman" panose="02020603050405020304" pitchFamily="18" charset="0"/>
                <a:cs typeface="Arial" panose="020B0604020202020204" pitchFamily="34" charset="0"/>
              </a:rPr>
              <a:t>The notify message contains a condensed information saying the feature type and the number variation.</a:t>
            </a:r>
          </a:p>
          <a:p>
            <a:pPr fontAlgn="auto" hangingPunct="1">
              <a:spcAft>
                <a:spcPts val="900"/>
              </a:spcAft>
            </a:pPr>
            <a:endParaRPr lang="en-FR" dirty="0">
              <a:latin typeface="Arial" panose="020B0604020202020204" pitchFamily="34" charset="0"/>
              <a:ea typeface="Times New Roman" panose="02020603050405020304" pitchFamily="18" charset="0"/>
              <a:cs typeface="Arial" panose="020B0604020202020204" pitchFamily="34" charset="0"/>
            </a:endParaRPr>
          </a:p>
          <a:p>
            <a:pPr hangingPunct="0">
              <a:spcAft>
                <a:spcPts val="900"/>
              </a:spcAft>
            </a:pPr>
            <a:r>
              <a:rPr lang="en-GB" dirty="0">
                <a:solidFill>
                  <a:srgbClr val="444444"/>
                </a:solidFill>
                <a:latin typeface="Courier New" panose="02070309020205020404" pitchFamily="49" charset="0"/>
                <a:ea typeface="Times New Roman" panose="02020603050405020304" pitchFamily="18" charset="0"/>
                <a:cs typeface="Courier New" panose="02070309020205020404" pitchFamily="49" charset="0"/>
              </a:rPr>
              <a:t>NOTIFY </a:t>
            </a:r>
            <a:r>
              <a:rPr lang="en-GB" dirty="0" err="1">
                <a:solidFill>
                  <a:srgbClr val="444444"/>
                </a:solidFill>
                <a:latin typeface="Courier New" panose="02070309020205020404" pitchFamily="49" charset="0"/>
                <a:ea typeface="Times New Roman" panose="02020603050405020304" pitchFamily="18" charset="0"/>
                <a:cs typeface="Courier New" panose="02070309020205020404" pitchFamily="49" charset="0"/>
              </a:rPr>
              <a:t>CSEcust</a:t>
            </a:r>
            <a:r>
              <a:rPr lang="en-GB" dirty="0">
                <a:solidFill>
                  <a:srgbClr val="444444"/>
                </a:solidFill>
                <a:latin typeface="Courier New" panose="02070309020205020404" pitchFamily="49" charset="0"/>
                <a:ea typeface="Times New Roman" panose="02020603050405020304" pitchFamily="18" charset="0"/>
                <a:cs typeface="Courier New" panose="02070309020205020404" pitchFamily="49" charset="0"/>
              </a:rPr>
              <a:t> 	</a:t>
            </a:r>
            <a:r>
              <a:rPr lang="en-GB" b="1" dirty="0">
                <a:solidFill>
                  <a:srgbClr val="444444"/>
                </a:solidFill>
                <a:latin typeface="Courier New" panose="02070309020205020404" pitchFamily="49" charset="0"/>
                <a:ea typeface="Times New Roman" panose="02020603050405020304" pitchFamily="18" charset="0"/>
                <a:cs typeface="Courier New" panose="02070309020205020404" pitchFamily="49" charset="0"/>
              </a:rPr>
              <a:t>with</a:t>
            </a:r>
            <a:r>
              <a:rPr lang="en-GB" dirty="0">
                <a:solidFill>
                  <a:srgbClr val="444444"/>
                </a:solidFill>
                <a:latin typeface="Courier New" panose="02070309020205020404" pitchFamily="49" charset="0"/>
                <a:ea typeface="Times New Roman" panose="02020603050405020304" pitchFamily="18" charset="0"/>
                <a:cs typeface="Courier New" panose="02070309020205020404" pitchFamily="49" charset="0"/>
              </a:rPr>
              <a:t> </a:t>
            </a:r>
            <a:r>
              <a:rPr lang="en-GB" dirty="0">
                <a:solidFill>
                  <a:srgbClr val="888888"/>
                </a:solidFill>
                <a:latin typeface="Courier New" panose="02070309020205020404" pitchFamily="49" charset="0"/>
                <a:ea typeface="Times New Roman" panose="02020603050405020304" pitchFamily="18" charset="0"/>
                <a:cs typeface="Courier New" panose="02070309020205020404" pitchFamily="49" charset="0"/>
              </a:rPr>
              <a:t>#+y 	</a:t>
            </a:r>
            <a:r>
              <a:rPr lang="en-GB" dirty="0" err="1">
                <a:solidFill>
                  <a:srgbClr val="888888"/>
                </a:solidFill>
                <a:latin typeface="Courier New" panose="02070309020205020404" pitchFamily="49" charset="0"/>
                <a:ea typeface="Times New Roman" panose="02020603050405020304" pitchFamily="18" charset="0"/>
                <a:cs typeface="Courier New" panose="02070309020205020404" pitchFamily="49" charset="0"/>
              </a:rPr>
              <a:t>Feature_type</a:t>
            </a:r>
            <a:br>
              <a:rPr lang="en-GB"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br>
            <a:r>
              <a:rPr lang="en-GB" dirty="0">
                <a:solidFill>
                  <a:srgbClr val="444444"/>
                </a:solidFill>
                <a:latin typeface="Courier New" panose="02070309020205020404" pitchFamily="49" charset="0"/>
                <a:ea typeface="Times New Roman" panose="02020603050405020304" pitchFamily="18" charset="0"/>
                <a:cs typeface="Courier New" panose="02070309020205020404" pitchFamily="49" charset="0"/>
              </a:rPr>
              <a:t>NOTIFY CSEpeer 	</a:t>
            </a:r>
            <a:r>
              <a:rPr lang="en-GB" b="1" dirty="0">
                <a:solidFill>
                  <a:srgbClr val="444444"/>
                </a:solidFill>
                <a:latin typeface="Courier New" panose="02070309020205020404" pitchFamily="49" charset="0"/>
                <a:ea typeface="Times New Roman" panose="02020603050405020304" pitchFamily="18" charset="0"/>
                <a:cs typeface="Courier New" panose="02070309020205020404" pitchFamily="49" charset="0"/>
              </a:rPr>
              <a:t>with</a:t>
            </a:r>
            <a:r>
              <a:rPr lang="en-GB" dirty="0">
                <a:solidFill>
                  <a:srgbClr val="444444"/>
                </a:solidFill>
                <a:latin typeface="Courier New" panose="02070309020205020404" pitchFamily="49" charset="0"/>
                <a:ea typeface="Times New Roman" panose="02020603050405020304" pitchFamily="18" charset="0"/>
                <a:cs typeface="Courier New" panose="02070309020205020404" pitchFamily="49" charset="0"/>
              </a:rPr>
              <a:t> </a:t>
            </a:r>
            <a:r>
              <a:rPr lang="en-GB" dirty="0">
                <a:solidFill>
                  <a:srgbClr val="888888"/>
                </a:solidFill>
                <a:latin typeface="Courier New" panose="02070309020205020404" pitchFamily="49" charset="0"/>
                <a:ea typeface="Times New Roman" panose="02020603050405020304" pitchFamily="18" charset="0"/>
                <a:cs typeface="Courier New" panose="02070309020205020404" pitchFamily="49" charset="0"/>
              </a:rPr>
              <a:t>#+y 	</a:t>
            </a:r>
            <a:r>
              <a:rPr lang="en-GB" dirty="0" err="1">
                <a:solidFill>
                  <a:srgbClr val="888888"/>
                </a:solidFill>
                <a:latin typeface="Courier New" panose="02070309020205020404" pitchFamily="49" charset="0"/>
                <a:ea typeface="Times New Roman" panose="02020603050405020304" pitchFamily="18" charset="0"/>
                <a:cs typeface="Courier New" panose="02070309020205020404" pitchFamily="49" charset="0"/>
              </a:rPr>
              <a:t>Feature_type</a:t>
            </a:r>
            <a:br>
              <a:rPr lang="en-GB"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br>
            <a:r>
              <a:rPr lang="en-GB" dirty="0">
                <a:solidFill>
                  <a:srgbClr val="444444"/>
                </a:solidFill>
                <a:latin typeface="Courier New" panose="02070309020205020404" pitchFamily="49" charset="0"/>
                <a:ea typeface="Times New Roman" panose="02020603050405020304" pitchFamily="18" charset="0"/>
                <a:cs typeface="Courier New" panose="02070309020205020404" pitchFamily="49" charset="0"/>
              </a:rPr>
              <a:t>NOTIFY </a:t>
            </a:r>
            <a:r>
              <a:rPr lang="en-GB" dirty="0" err="1">
                <a:solidFill>
                  <a:srgbClr val="444444"/>
                </a:solidFill>
                <a:latin typeface="Courier New" panose="02070309020205020404" pitchFamily="49" charset="0"/>
                <a:ea typeface="Times New Roman" panose="02020603050405020304" pitchFamily="18" charset="0"/>
                <a:cs typeface="Courier New" panose="02070309020205020404" pitchFamily="49" charset="0"/>
              </a:rPr>
              <a:t>CSEsibling</a:t>
            </a:r>
            <a:r>
              <a:rPr lang="en-GB" dirty="0">
                <a:solidFill>
                  <a:srgbClr val="444444"/>
                </a:solidFill>
                <a:latin typeface="Courier New" panose="02070309020205020404" pitchFamily="49" charset="0"/>
                <a:ea typeface="Times New Roman" panose="02020603050405020304" pitchFamily="18" charset="0"/>
                <a:cs typeface="Courier New" panose="02070309020205020404" pitchFamily="49" charset="0"/>
              </a:rPr>
              <a:t> 	</a:t>
            </a:r>
            <a:r>
              <a:rPr lang="en-GB" b="1" dirty="0">
                <a:solidFill>
                  <a:srgbClr val="444444"/>
                </a:solidFill>
                <a:latin typeface="Courier New" panose="02070309020205020404" pitchFamily="49" charset="0"/>
                <a:ea typeface="Times New Roman" panose="02020603050405020304" pitchFamily="18" charset="0"/>
                <a:cs typeface="Courier New" panose="02070309020205020404" pitchFamily="49" charset="0"/>
              </a:rPr>
              <a:t>with</a:t>
            </a:r>
            <a:r>
              <a:rPr lang="en-GB" dirty="0">
                <a:solidFill>
                  <a:srgbClr val="444444"/>
                </a:solidFill>
                <a:latin typeface="Courier New" panose="02070309020205020404" pitchFamily="49" charset="0"/>
                <a:ea typeface="Times New Roman" panose="02020603050405020304" pitchFamily="18" charset="0"/>
                <a:cs typeface="Courier New" panose="02070309020205020404" pitchFamily="49" charset="0"/>
              </a:rPr>
              <a:t> </a:t>
            </a:r>
            <a:r>
              <a:rPr lang="en-GB" dirty="0">
                <a:solidFill>
                  <a:srgbClr val="888888"/>
                </a:solidFill>
                <a:latin typeface="Courier New" panose="02070309020205020404" pitchFamily="49" charset="0"/>
                <a:ea typeface="Times New Roman" panose="02020603050405020304" pitchFamily="18" charset="0"/>
                <a:cs typeface="Courier New" panose="02070309020205020404" pitchFamily="49" charset="0"/>
              </a:rPr>
              <a:t>#+y 	</a:t>
            </a:r>
            <a:r>
              <a:rPr lang="en-GB" dirty="0" err="1">
                <a:solidFill>
                  <a:srgbClr val="888888"/>
                </a:solidFill>
                <a:latin typeface="Courier New" panose="02070309020205020404" pitchFamily="49" charset="0"/>
                <a:ea typeface="Times New Roman" panose="02020603050405020304" pitchFamily="18" charset="0"/>
                <a:cs typeface="Courier New" panose="02070309020205020404" pitchFamily="49" charset="0"/>
              </a:rPr>
              <a:t>Feature_type</a:t>
            </a:r>
            <a:br>
              <a:rPr lang="en-GB"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br>
            <a:r>
              <a:rPr lang="en-GB" dirty="0">
                <a:solidFill>
                  <a:srgbClr val="444444"/>
                </a:solidFill>
                <a:latin typeface="Courier New" panose="02070309020205020404" pitchFamily="49" charset="0"/>
                <a:ea typeface="Times New Roman" panose="02020603050405020304" pitchFamily="18" charset="0"/>
                <a:cs typeface="Courier New" panose="02070309020205020404" pitchFamily="49" charset="0"/>
              </a:rPr>
              <a:t>NOTIFY </a:t>
            </a:r>
            <a:r>
              <a:rPr lang="en-GB" dirty="0" err="1">
                <a:solidFill>
                  <a:srgbClr val="444444"/>
                </a:solidFill>
                <a:latin typeface="Courier New" panose="02070309020205020404" pitchFamily="49" charset="0"/>
                <a:ea typeface="Times New Roman" panose="02020603050405020304" pitchFamily="18" charset="0"/>
                <a:cs typeface="Courier New" panose="02070309020205020404" pitchFamily="49" charset="0"/>
              </a:rPr>
              <a:t>CSEprovider</a:t>
            </a:r>
            <a:r>
              <a:rPr lang="en-GB" dirty="0">
                <a:solidFill>
                  <a:srgbClr val="444444"/>
                </a:solidFill>
                <a:latin typeface="Courier New" panose="02070309020205020404" pitchFamily="49" charset="0"/>
                <a:ea typeface="Times New Roman" panose="02020603050405020304" pitchFamily="18" charset="0"/>
                <a:cs typeface="Courier New" panose="02070309020205020404" pitchFamily="49" charset="0"/>
              </a:rPr>
              <a:t> 	</a:t>
            </a:r>
            <a:r>
              <a:rPr lang="en-GB" b="1" dirty="0">
                <a:solidFill>
                  <a:srgbClr val="444444"/>
                </a:solidFill>
                <a:latin typeface="Courier New" panose="02070309020205020404" pitchFamily="49" charset="0"/>
                <a:ea typeface="Times New Roman" panose="02020603050405020304" pitchFamily="18" charset="0"/>
                <a:cs typeface="Courier New" panose="02070309020205020404" pitchFamily="49" charset="0"/>
              </a:rPr>
              <a:t>with</a:t>
            </a:r>
            <a:r>
              <a:rPr lang="en-GB" dirty="0">
                <a:solidFill>
                  <a:srgbClr val="444444"/>
                </a:solidFill>
                <a:latin typeface="Courier New" panose="02070309020205020404" pitchFamily="49" charset="0"/>
                <a:ea typeface="Times New Roman" panose="02020603050405020304" pitchFamily="18" charset="0"/>
                <a:cs typeface="Courier New" panose="02070309020205020404" pitchFamily="49" charset="0"/>
              </a:rPr>
              <a:t> </a:t>
            </a:r>
            <a:r>
              <a:rPr lang="en-GB" dirty="0">
                <a:solidFill>
                  <a:srgbClr val="888888"/>
                </a:solidFill>
                <a:latin typeface="Courier New" panose="02070309020205020404" pitchFamily="49" charset="0"/>
                <a:ea typeface="Times New Roman" panose="02020603050405020304" pitchFamily="18" charset="0"/>
                <a:cs typeface="Courier New" panose="02070309020205020404" pitchFamily="49" charset="0"/>
              </a:rPr>
              <a:t>#+y 	</a:t>
            </a:r>
            <a:r>
              <a:rPr lang="en-GB" dirty="0" err="1">
                <a:solidFill>
                  <a:srgbClr val="888888"/>
                </a:solidFill>
                <a:latin typeface="Courier New" panose="02070309020205020404" pitchFamily="49" charset="0"/>
                <a:ea typeface="Times New Roman" panose="02020603050405020304" pitchFamily="18" charset="0"/>
                <a:cs typeface="Courier New" panose="02070309020205020404" pitchFamily="49" charset="0"/>
              </a:rPr>
              <a:t>Feature_type</a:t>
            </a:r>
            <a:endParaRPr lang="en-GB" dirty="0">
              <a:solidFill>
                <a:srgbClr val="888888"/>
              </a:solidFill>
              <a:latin typeface="Courier New" panose="02070309020205020404" pitchFamily="49" charset="0"/>
              <a:ea typeface="Times New Roman" panose="02020603050405020304" pitchFamily="18" charset="0"/>
              <a:cs typeface="Courier New" panose="02070309020205020404" pitchFamily="49" charset="0"/>
            </a:endParaRPr>
          </a:p>
          <a:p>
            <a:pPr hangingPunct="0">
              <a:spcAft>
                <a:spcPts val="900"/>
              </a:spcAft>
            </a:pPr>
            <a:endParaRPr lang="en-GB" sz="1800" dirty="0">
              <a:solidFill>
                <a:srgbClr val="888888"/>
              </a:solidFill>
              <a:effectLst/>
              <a:latin typeface="Courier New" panose="02070309020205020404" pitchFamily="49" charset="0"/>
              <a:ea typeface="Times New Roman" panose="02020603050405020304" pitchFamily="18" charset="0"/>
              <a:cs typeface="Courier New" panose="02070309020205020404" pitchFamily="49" charset="0"/>
            </a:endParaRPr>
          </a:p>
          <a:p>
            <a:pPr hangingPunct="0">
              <a:spcAft>
                <a:spcPts val="900"/>
              </a:spcAft>
            </a:pPr>
            <a:endParaRPr lang="en-GB" sz="1800" dirty="0">
              <a:solidFill>
                <a:srgbClr val="888888"/>
              </a:solidFill>
              <a:effectLst/>
              <a:latin typeface="Courier New" panose="02070309020205020404" pitchFamily="49" charset="0"/>
              <a:ea typeface="Times New Roman" panose="02020603050405020304" pitchFamily="18" charset="0"/>
              <a:cs typeface="Courier New" panose="02070309020205020404" pitchFamily="49" charset="0"/>
            </a:endParaRPr>
          </a:p>
          <a:p>
            <a:pPr hangingPunct="0">
              <a:spcAft>
                <a:spcPts val="900"/>
              </a:spcAft>
            </a:pPr>
            <a:r>
              <a:rPr lang="en-GB" dirty="0">
                <a:latin typeface="Courier New" panose="02070309020205020404" pitchFamily="49" charset="0"/>
                <a:ea typeface="Times New Roman" panose="02020603050405020304" pitchFamily="18" charset="0"/>
                <a:cs typeface="Courier New" panose="02070309020205020404" pitchFamily="49" charset="0"/>
              </a:rPr>
              <a:t>NOTIFY </a:t>
            </a:r>
            <a:r>
              <a:rPr lang="en-GB" dirty="0" err="1">
                <a:latin typeface="Courier New" panose="02070309020205020404" pitchFamily="49" charset="0"/>
                <a:ea typeface="Times New Roman" panose="02020603050405020304" pitchFamily="18" charset="0"/>
                <a:cs typeface="Courier New" panose="02070309020205020404" pitchFamily="49" charset="0"/>
              </a:rPr>
              <a:t>CSEcust</a:t>
            </a:r>
            <a:r>
              <a:rPr lang="en-GB" dirty="0">
                <a:latin typeface="Courier New" panose="02070309020205020404" pitchFamily="49" charset="0"/>
                <a:ea typeface="Times New Roman" panose="02020603050405020304" pitchFamily="18" charset="0"/>
                <a:cs typeface="Courier New" panose="02070309020205020404" pitchFamily="49" charset="0"/>
              </a:rPr>
              <a:t> 	</a:t>
            </a:r>
            <a:r>
              <a:rPr lang="en-GB" b="1" dirty="0">
                <a:latin typeface="Courier New" panose="02070309020205020404" pitchFamily="49" charset="0"/>
                <a:ea typeface="Times New Roman" panose="02020603050405020304" pitchFamily="18" charset="0"/>
                <a:cs typeface="Courier New" panose="02070309020205020404" pitchFamily="49" charset="0"/>
              </a:rPr>
              <a:t>with</a:t>
            </a:r>
            <a:r>
              <a:rPr lang="en-GB" dirty="0">
                <a:latin typeface="Courier New" panose="02070309020205020404" pitchFamily="49" charset="0"/>
                <a:ea typeface="Times New Roman" panose="02020603050405020304" pitchFamily="18" charset="0"/>
                <a:cs typeface="Courier New" panose="02070309020205020404" pitchFamily="49" charset="0"/>
              </a:rPr>
              <a:t> #+y 	Thermometer</a:t>
            </a:r>
          </a:p>
        </p:txBody>
      </p:sp>
      <p:pic>
        <p:nvPicPr>
          <p:cNvPr id="13" name="Picture 12">
            <a:extLst>
              <a:ext uri="{FF2B5EF4-FFF2-40B4-BE49-F238E27FC236}">
                <a16:creationId xmlns:a16="http://schemas.microsoft.com/office/drawing/2014/main" id="{7D77AD9B-FAC7-F244-8C12-E75715629E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50" y="5357114"/>
            <a:ext cx="9004300" cy="825500"/>
          </a:xfrm>
          <a:prstGeom prst="rect">
            <a:avLst/>
          </a:prstGeom>
        </p:spPr>
      </p:pic>
    </p:spTree>
    <p:extLst>
      <p:ext uri="{BB962C8B-B14F-4D97-AF65-F5344CB8AC3E}">
        <p14:creationId xmlns:p14="http://schemas.microsoft.com/office/powerpoint/2010/main" val="1536947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C59DE-82F1-AC40-8782-84526537073E}"/>
              </a:ext>
            </a:extLst>
          </p:cNvPr>
          <p:cNvSpPr>
            <a:spLocks noGrp="1"/>
          </p:cNvSpPr>
          <p:nvPr>
            <p:ph type="title"/>
          </p:nvPr>
        </p:nvSpPr>
        <p:spPr>
          <a:xfrm>
            <a:off x="201881" y="350838"/>
            <a:ext cx="8688119" cy="1143000"/>
          </a:xfrm>
        </p:spPr>
        <p:txBody>
          <a:bodyPr/>
          <a:lstStyle/>
          <a:p>
            <a:r>
              <a:rPr lang="en-US" dirty="0"/>
              <a:t>Experiment 1: successful downstream routing </a:t>
            </a:r>
            <a:endParaRPr lang="en-US" i="1" dirty="0"/>
          </a:p>
        </p:txBody>
      </p:sp>
      <p:pic>
        <p:nvPicPr>
          <p:cNvPr id="12" name="Picture 11">
            <a:extLst>
              <a:ext uri="{FF2B5EF4-FFF2-40B4-BE49-F238E27FC236}">
                <a16:creationId xmlns:a16="http://schemas.microsoft.com/office/drawing/2014/main" id="{EB012254-2502-7945-B4C7-47A25A3BFD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966" y="1493838"/>
            <a:ext cx="3637725" cy="4213480"/>
          </a:xfrm>
          <a:prstGeom prst="rect">
            <a:avLst/>
          </a:prstGeom>
        </p:spPr>
      </p:pic>
      <p:cxnSp>
        <p:nvCxnSpPr>
          <p:cNvPr id="14" name="Straight Arrow Connector 13">
            <a:extLst>
              <a:ext uri="{FF2B5EF4-FFF2-40B4-BE49-F238E27FC236}">
                <a16:creationId xmlns:a16="http://schemas.microsoft.com/office/drawing/2014/main" id="{04598D44-B757-2142-83D8-285224EDDB0A}"/>
              </a:ext>
            </a:extLst>
          </p:cNvPr>
          <p:cNvCxnSpPr>
            <a:cxnSpLocks/>
          </p:cNvCxnSpPr>
          <p:nvPr/>
        </p:nvCxnSpPr>
        <p:spPr>
          <a:xfrm flipH="1">
            <a:off x="2875070" y="2035990"/>
            <a:ext cx="1183357" cy="171654"/>
          </a:xfrm>
          <a:prstGeom prst="straightConnector1">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49DE46B-3A62-1C41-BE3D-1CEF199387F8}"/>
              </a:ext>
            </a:extLst>
          </p:cNvPr>
          <p:cNvSpPr txBox="1"/>
          <p:nvPr/>
        </p:nvSpPr>
        <p:spPr>
          <a:xfrm>
            <a:off x="4058427" y="1493838"/>
            <a:ext cx="3476880" cy="2031325"/>
          </a:xfrm>
          <a:prstGeom prst="rect">
            <a:avLst/>
          </a:prstGeom>
          <a:noFill/>
        </p:spPr>
        <p:txBody>
          <a:bodyPr wrap="square" rtlCol="0">
            <a:spAutoFit/>
          </a:bodyPr>
          <a:lstStyle/>
          <a:p>
            <a:r>
              <a:rPr lang="en-US" dirty="0"/>
              <a:t>This AE_A (read </a:t>
            </a:r>
            <a:r>
              <a:rPr lang="en-US" i="1" dirty="0"/>
              <a:t>AE of type A</a:t>
            </a:r>
            <a:r>
              <a:rPr lang="en-US" dirty="0"/>
              <a:t>) is </a:t>
            </a:r>
          </a:p>
          <a:p>
            <a:r>
              <a:rPr lang="en-US" dirty="0"/>
              <a:t>querying the CSE_1 where it is registered for another </a:t>
            </a:r>
          </a:p>
          <a:p>
            <a:r>
              <a:rPr lang="en-US" dirty="0"/>
              <a:t>AE_B (read </a:t>
            </a:r>
            <a:r>
              <a:rPr lang="en-US" i="1" dirty="0"/>
              <a:t>AE of type B</a:t>
            </a:r>
            <a:r>
              <a:rPr lang="en-US" dirty="0"/>
              <a:t>) registered on another CSE_2.</a:t>
            </a:r>
          </a:p>
          <a:p>
            <a:r>
              <a:rPr lang="en-US" dirty="0"/>
              <a:t>The query just mention the </a:t>
            </a:r>
            <a:r>
              <a:rPr lang="en-US" i="1" dirty="0"/>
              <a:t>type B </a:t>
            </a:r>
            <a:r>
              <a:rPr lang="en-US" dirty="0"/>
              <a:t>of the AE we are looking for</a:t>
            </a:r>
          </a:p>
        </p:txBody>
      </p:sp>
      <p:sp>
        <p:nvSpPr>
          <p:cNvPr id="16" name="TextBox 15">
            <a:extLst>
              <a:ext uri="{FF2B5EF4-FFF2-40B4-BE49-F238E27FC236}">
                <a16:creationId xmlns:a16="http://schemas.microsoft.com/office/drawing/2014/main" id="{BE27E959-B095-3540-B60E-A5815989AA8A}"/>
              </a:ext>
            </a:extLst>
          </p:cNvPr>
          <p:cNvSpPr txBox="1"/>
          <p:nvPr/>
        </p:nvSpPr>
        <p:spPr>
          <a:xfrm>
            <a:off x="2218095" y="1752485"/>
            <a:ext cx="800219" cy="369332"/>
          </a:xfrm>
          <a:prstGeom prst="rect">
            <a:avLst/>
          </a:prstGeom>
          <a:noFill/>
        </p:spPr>
        <p:txBody>
          <a:bodyPr wrap="none" rtlCol="0">
            <a:spAutoFit/>
          </a:bodyPr>
          <a:lstStyle/>
          <a:p>
            <a:r>
              <a:rPr lang="en-US" b="1" dirty="0">
                <a:solidFill>
                  <a:srgbClr val="FF0000"/>
                </a:solidFill>
              </a:rPr>
              <a:t>AE_A</a:t>
            </a:r>
          </a:p>
        </p:txBody>
      </p:sp>
      <p:sp>
        <p:nvSpPr>
          <p:cNvPr id="17" name="TextBox 16">
            <a:extLst>
              <a:ext uri="{FF2B5EF4-FFF2-40B4-BE49-F238E27FC236}">
                <a16:creationId xmlns:a16="http://schemas.microsoft.com/office/drawing/2014/main" id="{0F9BC7D0-27B8-CE44-B917-8DD209B3C562}"/>
              </a:ext>
            </a:extLst>
          </p:cNvPr>
          <p:cNvSpPr txBox="1"/>
          <p:nvPr/>
        </p:nvSpPr>
        <p:spPr>
          <a:xfrm>
            <a:off x="1349257" y="5337986"/>
            <a:ext cx="800219" cy="369332"/>
          </a:xfrm>
          <a:prstGeom prst="rect">
            <a:avLst/>
          </a:prstGeom>
          <a:noFill/>
        </p:spPr>
        <p:txBody>
          <a:bodyPr wrap="none" rtlCol="0">
            <a:spAutoFit/>
          </a:bodyPr>
          <a:lstStyle/>
          <a:p>
            <a:r>
              <a:rPr lang="en-US" b="1" dirty="0">
                <a:solidFill>
                  <a:srgbClr val="FF0000"/>
                </a:solidFill>
              </a:rPr>
              <a:t>AE_B</a:t>
            </a:r>
          </a:p>
        </p:txBody>
      </p:sp>
      <p:sp>
        <p:nvSpPr>
          <p:cNvPr id="18" name="TextBox 17">
            <a:extLst>
              <a:ext uri="{FF2B5EF4-FFF2-40B4-BE49-F238E27FC236}">
                <a16:creationId xmlns:a16="http://schemas.microsoft.com/office/drawing/2014/main" id="{41CB4404-DD4B-0841-BAA2-C37C2D4B1A97}"/>
              </a:ext>
            </a:extLst>
          </p:cNvPr>
          <p:cNvSpPr txBox="1"/>
          <p:nvPr/>
        </p:nvSpPr>
        <p:spPr>
          <a:xfrm>
            <a:off x="222856" y="1567819"/>
            <a:ext cx="915635" cy="369332"/>
          </a:xfrm>
          <a:prstGeom prst="rect">
            <a:avLst/>
          </a:prstGeom>
          <a:noFill/>
        </p:spPr>
        <p:txBody>
          <a:bodyPr wrap="none" rtlCol="0">
            <a:spAutoFit/>
          </a:bodyPr>
          <a:lstStyle/>
          <a:p>
            <a:r>
              <a:rPr lang="en-US" b="1" dirty="0">
                <a:solidFill>
                  <a:srgbClr val="FF0000"/>
                </a:solidFill>
              </a:rPr>
              <a:t>CSE_1</a:t>
            </a:r>
          </a:p>
        </p:txBody>
      </p:sp>
      <p:sp>
        <p:nvSpPr>
          <p:cNvPr id="20" name="TextBox 19">
            <a:extLst>
              <a:ext uri="{FF2B5EF4-FFF2-40B4-BE49-F238E27FC236}">
                <a16:creationId xmlns:a16="http://schemas.microsoft.com/office/drawing/2014/main" id="{03BBC0B9-6EEF-154B-B1C2-2E99FA34B60F}"/>
              </a:ext>
            </a:extLst>
          </p:cNvPr>
          <p:cNvSpPr txBox="1"/>
          <p:nvPr/>
        </p:nvSpPr>
        <p:spPr>
          <a:xfrm>
            <a:off x="285179" y="3700669"/>
            <a:ext cx="915635" cy="369332"/>
          </a:xfrm>
          <a:prstGeom prst="rect">
            <a:avLst/>
          </a:prstGeom>
          <a:noFill/>
        </p:spPr>
        <p:txBody>
          <a:bodyPr wrap="none" rtlCol="0">
            <a:spAutoFit/>
          </a:bodyPr>
          <a:lstStyle/>
          <a:p>
            <a:r>
              <a:rPr lang="en-US" b="1" dirty="0">
                <a:solidFill>
                  <a:srgbClr val="FF0000"/>
                </a:solidFill>
              </a:rPr>
              <a:t>CSE_2</a:t>
            </a:r>
          </a:p>
        </p:txBody>
      </p:sp>
    </p:spTree>
    <p:extLst>
      <p:ext uri="{BB962C8B-B14F-4D97-AF65-F5344CB8AC3E}">
        <p14:creationId xmlns:p14="http://schemas.microsoft.com/office/powerpoint/2010/main" val="1894311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343A2-E578-6B4C-B7C9-2072CD051C1B}"/>
              </a:ext>
            </a:extLst>
          </p:cNvPr>
          <p:cNvSpPr>
            <a:spLocks noGrp="1"/>
          </p:cNvSpPr>
          <p:nvPr>
            <p:ph type="title"/>
          </p:nvPr>
        </p:nvSpPr>
        <p:spPr/>
        <p:txBody>
          <a:bodyPr/>
          <a:lstStyle/>
          <a:p>
            <a:r>
              <a:rPr lang="en-US" dirty="0"/>
              <a:t>A bit about object numerosity</a:t>
            </a:r>
          </a:p>
        </p:txBody>
      </p:sp>
      <p:sp>
        <p:nvSpPr>
          <p:cNvPr id="3" name="Content Placeholder 2">
            <a:extLst>
              <a:ext uri="{FF2B5EF4-FFF2-40B4-BE49-F238E27FC236}">
                <a16:creationId xmlns:a16="http://schemas.microsoft.com/office/drawing/2014/main" id="{2B8327D0-2259-8C4D-8095-EC60E5AFE75B}"/>
              </a:ext>
            </a:extLst>
          </p:cNvPr>
          <p:cNvSpPr>
            <a:spLocks noGrp="1"/>
          </p:cNvSpPr>
          <p:nvPr>
            <p:ph idx="1"/>
          </p:nvPr>
        </p:nvSpPr>
        <p:spPr>
          <a:xfrm>
            <a:off x="0" y="1673225"/>
            <a:ext cx="9144000" cy="4746625"/>
          </a:xfrm>
        </p:spPr>
        <p:txBody>
          <a:bodyPr/>
          <a:lstStyle/>
          <a:p>
            <a:pPr marL="342900" lvl="0" indent="-342900">
              <a:buFont typeface="Symbol" pitchFamily="2" charset="2"/>
              <a:buChar char=""/>
            </a:pPr>
            <a:r>
              <a:rPr lang="en-US" sz="2000" dirty="0">
                <a:solidFill>
                  <a:schemeClr val="bg2"/>
                </a:solidFill>
                <a:latin typeface="Calibri" panose="020F0502020204030204" pitchFamily="34" charset="0"/>
                <a:ea typeface="Calibri" panose="020F0502020204030204" pitchFamily="34" charset="0"/>
                <a:cs typeface="Times New Roman" panose="02020603050405020304" pitchFamily="18" charset="0"/>
              </a:rPr>
              <a:t>IN-CSE </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approx</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hundred, fully connected graph </a:t>
            </a:r>
            <a:endParaRPr lang="en-FR"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each </a:t>
            </a:r>
            <a:r>
              <a:rPr lang="en-US" sz="2000" dirty="0">
                <a:solidFill>
                  <a:schemeClr val="bg2"/>
                </a:solidFill>
                <a:latin typeface="Calibri" panose="020F0502020204030204" pitchFamily="34" charset="0"/>
                <a:ea typeface="Calibri" panose="020F0502020204030204" pitchFamily="34" charset="0"/>
                <a:cs typeface="Times New Roman" panose="02020603050405020304" pitchFamily="18" charset="0"/>
              </a:rPr>
              <a:t>IN-CSE </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can have thousands (10000-100000) of </a:t>
            </a:r>
            <a:r>
              <a:rPr lang="en-US" sz="2000" dirty="0">
                <a:solidFill>
                  <a:schemeClr val="bg2"/>
                </a:solidFill>
                <a:latin typeface="Calibri" panose="020F0502020204030204" pitchFamily="34" charset="0"/>
                <a:ea typeface="Calibri" panose="020F0502020204030204" pitchFamily="34" charset="0"/>
                <a:cs typeface="Times New Roman" panose="02020603050405020304" pitchFamily="18" charset="0"/>
              </a:rPr>
              <a:t>ADN-AE </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and hundreds of </a:t>
            </a:r>
            <a:r>
              <a:rPr lang="en-US" sz="2000" dirty="0">
                <a:solidFill>
                  <a:schemeClr val="bg2"/>
                </a:solidFill>
                <a:latin typeface="Calibri" panose="020F0502020204030204" pitchFamily="34" charset="0"/>
                <a:ea typeface="Calibri" panose="020F0502020204030204" pitchFamily="34" charset="0"/>
                <a:cs typeface="Times New Roman" panose="02020603050405020304" pitchFamily="18" charset="0"/>
              </a:rPr>
              <a:t>IN-AE </a:t>
            </a:r>
            <a:endParaRPr lang="en-FR" sz="2000"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each </a:t>
            </a:r>
            <a:r>
              <a:rPr lang="en-US" sz="2000" dirty="0">
                <a:solidFill>
                  <a:schemeClr val="bg2"/>
                </a:solidFill>
                <a:latin typeface="Calibri" panose="020F0502020204030204" pitchFamily="34" charset="0"/>
                <a:ea typeface="Calibri" panose="020F0502020204030204" pitchFamily="34" charset="0"/>
                <a:cs typeface="Times New Roman" panose="02020603050405020304" pitchFamily="18" charset="0"/>
              </a:rPr>
              <a:t>IN-CSE </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can have </a:t>
            </a:r>
            <a:r>
              <a:rPr lang="en-US" sz="20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approx</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several thousands of </a:t>
            </a:r>
            <a:r>
              <a:rPr lang="en-US" sz="2000" dirty="0">
                <a:solidFill>
                  <a:schemeClr val="bg2"/>
                </a:solidFill>
                <a:latin typeface="Calibri" panose="020F0502020204030204" pitchFamily="34" charset="0"/>
                <a:ea typeface="Calibri" panose="020F0502020204030204" pitchFamily="34" charset="0"/>
                <a:cs typeface="Times New Roman" panose="02020603050405020304" pitchFamily="18" charset="0"/>
              </a:rPr>
              <a:t>ASN-CSE </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(10000-100000)</a:t>
            </a:r>
            <a:endParaRPr lang="en-FR"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50% of </a:t>
            </a:r>
            <a:r>
              <a:rPr lang="en-US" sz="2000" dirty="0">
                <a:solidFill>
                  <a:schemeClr val="bg2"/>
                </a:solidFill>
                <a:latin typeface="Calibri" panose="020F0502020204030204" pitchFamily="34" charset="0"/>
                <a:ea typeface="Calibri" panose="020F0502020204030204" pitchFamily="34" charset="0"/>
                <a:cs typeface="Times New Roman" panose="02020603050405020304" pitchFamily="18" charset="0"/>
              </a:rPr>
              <a:t>ASN-CSE </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have 1 to 5 of </a:t>
            </a:r>
            <a:r>
              <a:rPr lang="en-US" sz="2000" dirty="0">
                <a:solidFill>
                  <a:schemeClr val="bg2"/>
                </a:solidFill>
                <a:latin typeface="Calibri" panose="020F0502020204030204" pitchFamily="34" charset="0"/>
                <a:ea typeface="Calibri" panose="020F0502020204030204" pitchFamily="34" charset="0"/>
                <a:cs typeface="Times New Roman" panose="02020603050405020304" pitchFamily="18" charset="0"/>
              </a:rPr>
              <a:t>ASN-AE</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the other 50% have hundreds of </a:t>
            </a:r>
            <a:r>
              <a:rPr lang="en-US" sz="2000" dirty="0">
                <a:solidFill>
                  <a:schemeClr val="bg2"/>
                </a:solidFill>
                <a:latin typeface="Calibri" panose="020F0502020204030204" pitchFamily="34" charset="0"/>
                <a:ea typeface="Calibri" panose="020F0502020204030204" pitchFamily="34" charset="0"/>
                <a:cs typeface="Times New Roman" panose="02020603050405020304" pitchFamily="18" charset="0"/>
              </a:rPr>
              <a:t>ASN-AE</a:t>
            </a:r>
            <a:endParaRPr lang="en-FR" sz="2000"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each </a:t>
            </a:r>
            <a:r>
              <a:rPr lang="en-US" sz="2000" dirty="0">
                <a:solidFill>
                  <a:schemeClr val="bg2"/>
                </a:solidFill>
                <a:latin typeface="Calibri" panose="020F0502020204030204" pitchFamily="34" charset="0"/>
                <a:ea typeface="Calibri" panose="020F0502020204030204" pitchFamily="34" charset="0"/>
                <a:cs typeface="Times New Roman" panose="02020603050405020304" pitchFamily="18" charset="0"/>
              </a:rPr>
              <a:t>IN-CSE </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can have thousands (1000-5000) of </a:t>
            </a:r>
            <a:r>
              <a:rPr lang="en-US" sz="2000" dirty="0">
                <a:solidFill>
                  <a:schemeClr val="bg2"/>
                </a:solidFill>
                <a:latin typeface="Calibri" panose="020F0502020204030204" pitchFamily="34" charset="0"/>
                <a:ea typeface="Calibri" panose="020F0502020204030204" pitchFamily="34" charset="0"/>
                <a:cs typeface="Times New Roman" panose="02020603050405020304" pitchFamily="18" charset="0"/>
              </a:rPr>
              <a:t>MN-CSE</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among those </a:t>
            </a:r>
            <a:r>
              <a:rPr lang="en-US" sz="2000" dirty="0">
                <a:solidFill>
                  <a:schemeClr val="bg2"/>
                </a:solidFill>
                <a:latin typeface="Calibri" panose="020F0502020204030204" pitchFamily="34" charset="0"/>
                <a:ea typeface="Calibri" panose="020F0502020204030204" pitchFamily="34" charset="0"/>
                <a:cs typeface="Times New Roman" panose="02020603050405020304" pitchFamily="18" charset="0"/>
              </a:rPr>
              <a:t>MN-CSE</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10% have another level of </a:t>
            </a:r>
            <a:r>
              <a:rPr lang="en-US" sz="2000" dirty="0">
                <a:solidFill>
                  <a:schemeClr val="bg2"/>
                </a:solidFill>
                <a:latin typeface="Calibri" panose="020F0502020204030204" pitchFamily="34" charset="0"/>
                <a:ea typeface="Calibri" panose="020F0502020204030204" pitchFamily="34" charset="0"/>
                <a:cs typeface="Times New Roman" panose="02020603050405020304" pitchFamily="18" charset="0"/>
              </a:rPr>
              <a:t>MN-CSE</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endParaRPr lang="en-FR"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each </a:t>
            </a:r>
            <a:r>
              <a:rPr lang="en-US" sz="2000" dirty="0">
                <a:solidFill>
                  <a:schemeClr val="bg2"/>
                </a:solidFill>
                <a:latin typeface="Calibri" panose="020F0502020204030204" pitchFamily="34" charset="0"/>
                <a:ea typeface="Calibri" panose="020F0502020204030204" pitchFamily="34" charset="0"/>
                <a:cs typeface="Times New Roman" panose="02020603050405020304" pitchFamily="18" charset="0"/>
              </a:rPr>
              <a:t>MN-CSE </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have hundreds to few thousands (100-2000) of </a:t>
            </a:r>
            <a:r>
              <a:rPr lang="en-US" sz="2000" dirty="0">
                <a:solidFill>
                  <a:schemeClr val="bg2"/>
                </a:solidFill>
                <a:latin typeface="Calibri" panose="020F0502020204030204" pitchFamily="34" charset="0"/>
                <a:ea typeface="Calibri" panose="020F0502020204030204" pitchFamily="34" charset="0"/>
                <a:cs typeface="Times New Roman" panose="02020603050405020304" pitchFamily="18" charset="0"/>
              </a:rPr>
              <a:t>ADN</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and of </a:t>
            </a:r>
            <a:r>
              <a:rPr lang="en-US" sz="2000" dirty="0">
                <a:solidFill>
                  <a:schemeClr val="bg2"/>
                </a:solidFill>
                <a:latin typeface="Calibri" panose="020F0502020204030204" pitchFamily="34" charset="0"/>
                <a:ea typeface="Calibri" panose="020F0502020204030204" pitchFamily="34" charset="0"/>
                <a:cs typeface="Times New Roman" panose="02020603050405020304" pitchFamily="18" charset="0"/>
              </a:rPr>
              <a:t>ASN-CSE</a:t>
            </a:r>
            <a:endParaRPr lang="en-FR" sz="2000"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each </a:t>
            </a:r>
            <a:r>
              <a:rPr lang="en-US" sz="2000" dirty="0">
                <a:solidFill>
                  <a:schemeClr val="bg2"/>
                </a:solidFill>
                <a:latin typeface="Calibri" panose="020F0502020204030204" pitchFamily="34" charset="0"/>
                <a:ea typeface="Calibri" panose="020F0502020204030204" pitchFamily="34" charset="0"/>
                <a:cs typeface="Times New Roman" panose="02020603050405020304" pitchFamily="18" charset="0"/>
              </a:rPr>
              <a:t>MN-CSE </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can have few </a:t>
            </a:r>
            <a:r>
              <a:rPr lang="en-US" sz="2000" dirty="0">
                <a:solidFill>
                  <a:schemeClr val="bg2"/>
                </a:solidFill>
                <a:latin typeface="Calibri" panose="020F0502020204030204" pitchFamily="34" charset="0"/>
                <a:ea typeface="Calibri" panose="020F0502020204030204" pitchFamily="34" charset="0"/>
                <a:cs typeface="Times New Roman" panose="02020603050405020304" pitchFamily="18" charset="0"/>
              </a:rPr>
              <a:t>MN-AE </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(10-20)</a:t>
            </a:r>
          </a:p>
          <a:p>
            <a:pPr marL="342900" lvl="0" indent="-342900">
              <a:buFont typeface="Symbol" pitchFamily="2" charset="2"/>
              <a:buChar char=""/>
            </a:pPr>
            <a:endParaRPr lang="en-FR"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228600"/>
            <a:r>
              <a:rPr lang="en-US" sz="2000" b="1"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Comment</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000" dirty="0">
                <a:solidFill>
                  <a:schemeClr val="bg2"/>
                </a:solidFill>
                <a:latin typeface="Calibri" panose="020F0502020204030204" pitchFamily="34" charset="0"/>
                <a:ea typeface="Calibri" panose="020F0502020204030204" pitchFamily="34" charset="0"/>
                <a:cs typeface="Times New Roman" panose="02020603050405020304" pitchFamily="18" charset="0"/>
              </a:rPr>
              <a:t>AEs</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and </a:t>
            </a:r>
            <a:r>
              <a:rPr lang="en-US" sz="2000" dirty="0">
                <a:solidFill>
                  <a:schemeClr val="bg2"/>
                </a:solidFill>
                <a:latin typeface="Calibri" panose="020F0502020204030204" pitchFamily="34" charset="0"/>
                <a:ea typeface="Calibri" panose="020F0502020204030204" pitchFamily="34" charset="0"/>
                <a:cs typeface="Times New Roman" panose="02020603050405020304" pitchFamily="18" charset="0"/>
              </a:rPr>
              <a:t>ADNs</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do not have </a:t>
            </a:r>
            <a:r>
              <a:rPr lang="en-US" sz="2000" dirty="0">
                <a:solidFill>
                  <a:schemeClr val="bg2"/>
                </a:solidFill>
                <a:latin typeface="Calibri" panose="020F0502020204030204" pitchFamily="34" charset="0"/>
                <a:ea typeface="Calibri" panose="020F0502020204030204" pitchFamily="34" charset="0"/>
                <a:cs typeface="Times New Roman" panose="02020603050405020304" pitchFamily="18" charset="0"/>
              </a:rPr>
              <a:t>CSE</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but are connected via </a:t>
            </a:r>
            <a:r>
              <a:rPr lang="en-US" sz="20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Mca</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to a </a:t>
            </a:r>
            <a:r>
              <a:rPr lang="en-US" sz="2000" dirty="0">
                <a:solidFill>
                  <a:schemeClr val="bg2"/>
                </a:solidFill>
                <a:latin typeface="Calibri" panose="020F0502020204030204" pitchFamily="34" charset="0"/>
                <a:ea typeface="Calibri" panose="020F0502020204030204" pitchFamily="34" charset="0"/>
                <a:cs typeface="Times New Roman" panose="02020603050405020304" pitchFamily="18" charset="0"/>
              </a:rPr>
              <a:t>CSE</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That </a:t>
            </a:r>
            <a:r>
              <a:rPr lang="en-US" sz="2000" dirty="0">
                <a:solidFill>
                  <a:schemeClr val="bg2"/>
                </a:solidFill>
                <a:latin typeface="Calibri" panose="020F0502020204030204" pitchFamily="34" charset="0"/>
                <a:ea typeface="Calibri" panose="020F0502020204030204" pitchFamily="34" charset="0"/>
                <a:cs typeface="Times New Roman" panose="02020603050405020304" pitchFamily="18" charset="0"/>
              </a:rPr>
              <a:t>CSE</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internally contain the resources (typically </a:t>
            </a:r>
            <a:r>
              <a:rPr lang="en-US" sz="2000" dirty="0">
                <a:solidFill>
                  <a:schemeClr val="bg2"/>
                </a:solidFill>
                <a:latin typeface="Calibri" panose="020F0502020204030204" pitchFamily="34" charset="0"/>
                <a:ea typeface="Calibri" panose="020F0502020204030204" pitchFamily="34" charset="0"/>
                <a:cs typeface="Times New Roman" panose="02020603050405020304" pitchFamily="18" charset="0"/>
              </a:rPr>
              <a:t>AE</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and </a:t>
            </a:r>
            <a:r>
              <a:rPr lang="en-US" sz="2000" i="1" dirty="0">
                <a:solidFill>
                  <a:schemeClr val="bg2"/>
                </a:solidFill>
                <a:latin typeface="Calibri" panose="020F0502020204030204" pitchFamily="34" charset="0"/>
                <a:ea typeface="Calibri" panose="020F0502020204030204" pitchFamily="34" charset="0"/>
                <a:cs typeface="Times New Roman" panose="02020603050405020304" pitchFamily="18" charset="0"/>
              </a:rPr>
              <a:t>Containers</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that represents the </a:t>
            </a:r>
            <a:r>
              <a:rPr lang="en-US" sz="2000" dirty="0">
                <a:solidFill>
                  <a:schemeClr val="bg2"/>
                </a:solidFill>
                <a:latin typeface="Calibri" panose="020F0502020204030204" pitchFamily="34" charset="0"/>
                <a:ea typeface="Calibri" panose="020F0502020204030204" pitchFamily="34" charset="0"/>
                <a:cs typeface="Times New Roman" panose="02020603050405020304" pitchFamily="18" charset="0"/>
              </a:rPr>
              <a:t>AEs</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and the containers associated to each of the </a:t>
            </a:r>
            <a:r>
              <a:rPr lang="en-US" sz="2000" dirty="0">
                <a:solidFill>
                  <a:schemeClr val="bg2"/>
                </a:solidFill>
                <a:latin typeface="Calibri" panose="020F0502020204030204" pitchFamily="34" charset="0"/>
                <a:ea typeface="Calibri" panose="020F0502020204030204" pitchFamily="34" charset="0"/>
                <a:cs typeface="Times New Roman" panose="02020603050405020304" pitchFamily="18" charset="0"/>
              </a:rPr>
              <a:t>AEs</a:t>
            </a:r>
            <a:endParaRPr lang="en-FR" sz="2000"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5CE723F0-7456-DB41-9E90-CF03E4ACDB43}"/>
              </a:ext>
            </a:extLst>
          </p:cNvPr>
          <p:cNvSpPr>
            <a:spLocks noGrp="1"/>
          </p:cNvSpPr>
          <p:nvPr>
            <p:ph type="dt" sz="half" idx="10"/>
          </p:nvPr>
        </p:nvSpPr>
        <p:spPr/>
        <p:txBody>
          <a:bodyPr/>
          <a:lstStyle/>
          <a:p>
            <a:r>
              <a:rPr lang="fr-FR"/>
              <a:t>00 MOIS 2011</a:t>
            </a:r>
          </a:p>
        </p:txBody>
      </p:sp>
      <p:sp>
        <p:nvSpPr>
          <p:cNvPr id="5" name="Footer Placeholder 4">
            <a:extLst>
              <a:ext uri="{FF2B5EF4-FFF2-40B4-BE49-F238E27FC236}">
                <a16:creationId xmlns:a16="http://schemas.microsoft.com/office/drawing/2014/main" id="{272DDBE7-338B-334F-ACB6-1922A52AE18D}"/>
              </a:ext>
            </a:extLst>
          </p:cNvPr>
          <p:cNvSpPr>
            <a:spLocks noGrp="1"/>
          </p:cNvSpPr>
          <p:nvPr>
            <p:ph type="ftr" sz="quarter" idx="11"/>
          </p:nvPr>
        </p:nvSpPr>
        <p:spPr/>
        <p:txBody>
          <a:bodyPr/>
          <a:lstStyle/>
          <a:p>
            <a:r>
              <a:rPr lang="fr-FR"/>
              <a:t>EMETTEUR - NOM DE LA PRESENTATION</a:t>
            </a:r>
          </a:p>
        </p:txBody>
      </p:sp>
      <p:sp>
        <p:nvSpPr>
          <p:cNvPr id="6" name="Slide Number Placeholder 5">
            <a:extLst>
              <a:ext uri="{FF2B5EF4-FFF2-40B4-BE49-F238E27FC236}">
                <a16:creationId xmlns:a16="http://schemas.microsoft.com/office/drawing/2014/main" id="{E3503196-C193-B443-AEA5-618E06563E09}"/>
              </a:ext>
            </a:extLst>
          </p:cNvPr>
          <p:cNvSpPr>
            <a:spLocks noGrp="1"/>
          </p:cNvSpPr>
          <p:nvPr>
            <p:ph type="sldNum" sz="quarter" idx="12"/>
          </p:nvPr>
        </p:nvSpPr>
        <p:spPr/>
        <p:txBody>
          <a:bodyPr/>
          <a:lstStyle/>
          <a:p>
            <a:r>
              <a:rPr lang="fr-FR"/>
              <a:t>- </a:t>
            </a:r>
            <a:fld id="{E9AAAE72-8ED8-411E-B5A3-C3E479FF046F}" type="slidenum">
              <a:rPr lang="fr-FR" smtClean="0"/>
              <a:pPr/>
              <a:t>13</a:t>
            </a:fld>
            <a:endParaRPr lang="fr-FR"/>
          </a:p>
        </p:txBody>
      </p:sp>
    </p:spTree>
    <p:extLst>
      <p:ext uri="{BB962C8B-B14F-4D97-AF65-F5344CB8AC3E}">
        <p14:creationId xmlns:p14="http://schemas.microsoft.com/office/powerpoint/2010/main" val="3994769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C59DE-82F1-AC40-8782-84526537073E}"/>
              </a:ext>
            </a:extLst>
          </p:cNvPr>
          <p:cNvSpPr>
            <a:spLocks noGrp="1"/>
          </p:cNvSpPr>
          <p:nvPr>
            <p:ph type="title"/>
          </p:nvPr>
        </p:nvSpPr>
        <p:spPr>
          <a:xfrm>
            <a:off x="201881" y="350838"/>
            <a:ext cx="8688119" cy="1143000"/>
          </a:xfrm>
        </p:spPr>
        <p:txBody>
          <a:bodyPr/>
          <a:lstStyle/>
          <a:p>
            <a:pPr algn="ctr"/>
            <a:r>
              <a:rPr lang="en-US" dirty="0"/>
              <a:t>If time: ASD </a:t>
            </a:r>
            <a:r>
              <a:rPr lang="en-US" dirty="0" err="1"/>
              <a:t>Reccomendation</a:t>
            </a:r>
            <a:r>
              <a:rPr lang="en-US" dirty="0"/>
              <a:t> System </a:t>
            </a:r>
            <a:endParaRPr lang="en-US" i="1" dirty="0"/>
          </a:p>
        </p:txBody>
      </p:sp>
      <p:sp>
        <p:nvSpPr>
          <p:cNvPr id="4" name="Rectangle 3">
            <a:extLst>
              <a:ext uri="{FF2B5EF4-FFF2-40B4-BE49-F238E27FC236}">
                <a16:creationId xmlns:a16="http://schemas.microsoft.com/office/drawing/2014/main" id="{EFB4461F-185D-764B-B8CA-FB70CC189E21}"/>
              </a:ext>
            </a:extLst>
          </p:cNvPr>
          <p:cNvSpPr/>
          <p:nvPr/>
        </p:nvSpPr>
        <p:spPr>
          <a:xfrm>
            <a:off x="201880" y="1709298"/>
            <a:ext cx="8942120" cy="4401205"/>
          </a:xfrm>
          <a:prstGeom prst="rect">
            <a:avLst/>
          </a:prstGeom>
        </p:spPr>
        <p:txBody>
          <a:bodyPr wrap="square">
            <a:spAutoFit/>
          </a:bodyPr>
          <a:lstStyle/>
          <a:p>
            <a:pPr fontAlgn="auto" hangingPunct="1">
              <a:spcAft>
                <a:spcPts val="0"/>
              </a:spcAft>
            </a:pPr>
            <a:r>
              <a:rPr lang="en-GB" sz="2000" dirty="0">
                <a:latin typeface="Arial" panose="020B0604020202020204" pitchFamily="34" charset="0"/>
                <a:ea typeface="Times New Roman" panose="02020603050405020304" pitchFamily="18" charset="0"/>
                <a:cs typeface="Arial" panose="020B0604020202020204" pitchFamily="34" charset="0"/>
              </a:rPr>
              <a:t>The </a:t>
            </a:r>
            <a:r>
              <a:rPr lang="en-GB" sz="2000" dirty="0">
                <a:solidFill>
                  <a:srgbClr val="FF0000"/>
                </a:solidFill>
                <a:latin typeface="Arial" panose="020B0604020202020204" pitchFamily="34" charset="0"/>
                <a:ea typeface="Times New Roman" panose="02020603050405020304" pitchFamily="18" charset="0"/>
                <a:cs typeface="Arial" panose="020B0604020202020204" pitchFamily="34" charset="0"/>
              </a:rPr>
              <a:t>Semantic Recommendation System </a:t>
            </a:r>
            <a:r>
              <a:rPr lang="en-GB" sz="2000" dirty="0">
                <a:latin typeface="Arial" panose="020B0604020202020204" pitchFamily="34" charset="0"/>
                <a:ea typeface="Times New Roman" panose="02020603050405020304" pitchFamily="18" charset="0"/>
                <a:cs typeface="Arial" panose="020B0604020202020204" pitchFamily="34" charset="0"/>
              </a:rPr>
              <a:t>(SR): embedded in each CSE, has an access to the SRT and annotate can be seen as an observer of the query ad the associated response. On reception of an Advanced Semantic Query will look up the SDA-table and Semantic Routing table and </a:t>
            </a:r>
            <a:r>
              <a:rPr lang="en-GB" sz="2000" u="sng" dirty="0">
                <a:solidFill>
                  <a:srgbClr val="FF0000"/>
                </a:solidFill>
                <a:latin typeface="Arial" panose="020B0604020202020204" pitchFamily="34" charset="0"/>
                <a:ea typeface="Times New Roman" panose="02020603050405020304" pitchFamily="18" charset="0"/>
                <a:cs typeface="Arial" panose="020B0604020202020204" pitchFamily="34" charset="0"/>
              </a:rPr>
              <a:t>will take the best possible decision to find the next hop for the query</a:t>
            </a:r>
            <a:r>
              <a:rPr lang="en-GB" sz="2000" dirty="0">
                <a:latin typeface="Arial" panose="020B0604020202020204" pitchFamily="34" charset="0"/>
                <a:ea typeface="Times New Roman" panose="02020603050405020304" pitchFamily="18" charset="0"/>
                <a:cs typeface="Arial" panose="020B0604020202020204" pitchFamily="34" charset="0"/>
              </a:rPr>
              <a:t>. The process can be descripted in points as follows.</a:t>
            </a:r>
          </a:p>
          <a:p>
            <a:pPr fontAlgn="auto" hangingPunct="1">
              <a:spcAft>
                <a:spcPts val="0"/>
              </a:spcAft>
            </a:pPr>
            <a:endParaRPr lang="en-FR" sz="2000" dirty="0">
              <a:latin typeface="Arial" panose="020B0604020202020204" pitchFamily="34" charset="0"/>
              <a:ea typeface="Times New Roman" panose="02020603050405020304" pitchFamily="18" charset="0"/>
              <a:cs typeface="Arial" panose="020B0604020202020204" pitchFamily="34" charset="0"/>
            </a:endParaRPr>
          </a:p>
          <a:p>
            <a:pPr marL="285750" indent="-285750" fontAlgn="auto" hangingPunct="1">
              <a:spcAft>
                <a:spcPts val="0"/>
              </a:spcAft>
              <a:buFont typeface="Arial" panose="020B0604020202020204" pitchFamily="34" charset="0"/>
              <a:buChar char="•"/>
            </a:pPr>
            <a:r>
              <a:rPr lang="en-GB" sz="2000" i="1" dirty="0">
                <a:latin typeface="Arial" panose="020B0604020202020204" pitchFamily="34" charset="0"/>
                <a:ea typeface="Times New Roman" panose="02020603050405020304" pitchFamily="18" charset="0"/>
                <a:cs typeface="Arial" panose="020B0604020202020204" pitchFamily="34" charset="0"/>
              </a:rPr>
              <a:t>read the SDA-Table and the SRT;</a:t>
            </a:r>
          </a:p>
          <a:p>
            <a:pPr marL="285750" indent="-285750" fontAlgn="auto" hangingPunct="1">
              <a:spcAft>
                <a:spcPts val="0"/>
              </a:spcAft>
              <a:buFont typeface="Arial" panose="020B0604020202020204" pitchFamily="34" charset="0"/>
              <a:buChar char="•"/>
            </a:pPr>
            <a:endParaRPr lang="en-FR" sz="2000" dirty="0">
              <a:latin typeface="Arial" panose="020B0604020202020204" pitchFamily="34" charset="0"/>
              <a:ea typeface="Times New Roman" panose="02020603050405020304" pitchFamily="18" charset="0"/>
              <a:cs typeface="Arial" panose="020B0604020202020204" pitchFamily="34" charset="0"/>
            </a:endParaRPr>
          </a:p>
          <a:p>
            <a:pPr marL="285750" indent="-285750" fontAlgn="auto" hangingPunct="1">
              <a:spcAft>
                <a:spcPts val="0"/>
              </a:spcAft>
              <a:buFont typeface="Arial" panose="020B0604020202020204" pitchFamily="34" charset="0"/>
              <a:buChar char="•"/>
            </a:pPr>
            <a:r>
              <a:rPr lang="en-GB" sz="2000" i="1" dirty="0">
                <a:latin typeface="Arial" panose="020B0604020202020204" pitchFamily="34" charset="0"/>
                <a:ea typeface="Times New Roman" panose="02020603050405020304" pitchFamily="18" charset="0"/>
                <a:cs typeface="Arial" panose="020B0604020202020204" pitchFamily="34" charset="0"/>
              </a:rPr>
              <a:t>take the best decision to found the next hops for the Advanced Semantic Query;</a:t>
            </a:r>
          </a:p>
          <a:p>
            <a:pPr marL="285750" indent="-285750" fontAlgn="auto" hangingPunct="1">
              <a:spcAft>
                <a:spcPts val="0"/>
              </a:spcAft>
              <a:buFont typeface="Arial" panose="020B0604020202020204" pitchFamily="34" charset="0"/>
              <a:buChar char="•"/>
            </a:pPr>
            <a:endParaRPr lang="en-FR" sz="2000" dirty="0">
              <a:latin typeface="Arial" panose="020B0604020202020204" pitchFamily="34" charset="0"/>
              <a:ea typeface="Times New Roman" panose="02020603050405020304" pitchFamily="18" charset="0"/>
              <a:cs typeface="Arial" panose="020B0604020202020204" pitchFamily="34" charset="0"/>
            </a:endParaRPr>
          </a:p>
          <a:p>
            <a:pPr marL="285750" indent="-285750" fontAlgn="auto" hangingPunct="1">
              <a:spcAft>
                <a:spcPts val="0"/>
              </a:spcAft>
              <a:buFont typeface="Arial" panose="020B0604020202020204" pitchFamily="34" charset="0"/>
              <a:buChar char="•"/>
            </a:pPr>
            <a:r>
              <a:rPr lang="en-GB" sz="2000" i="1" dirty="0">
                <a:latin typeface="Arial" panose="020B0604020202020204" pitchFamily="34" charset="0"/>
                <a:ea typeface="Times New Roman" panose="02020603050405020304" pitchFamily="18" charset="0"/>
                <a:cs typeface="Arial" panose="020B0604020202020204" pitchFamily="34" charset="0"/>
              </a:rPr>
              <a:t>annotate all the CSE belonging to the SDA-Table that participate pro-actively to successful routing</a:t>
            </a:r>
            <a:endParaRPr lang="en-FR"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64641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8FF5-7FEA-5744-8AFF-63951D3E7E03}"/>
              </a:ext>
            </a:extLst>
          </p:cNvPr>
          <p:cNvSpPr>
            <a:spLocks noGrp="1"/>
          </p:cNvSpPr>
          <p:nvPr>
            <p:ph type="title"/>
          </p:nvPr>
        </p:nvSpPr>
        <p:spPr>
          <a:xfrm>
            <a:off x="1266248" y="0"/>
            <a:ext cx="7540625" cy="1143000"/>
          </a:xfrm>
        </p:spPr>
        <p:txBody>
          <a:bodyPr/>
          <a:lstStyle/>
          <a:p>
            <a:r>
              <a:rPr lang="en-US" dirty="0"/>
              <a:t>Semantic Discovery in oneM2M</a:t>
            </a:r>
          </a:p>
        </p:txBody>
      </p:sp>
      <p:sp>
        <p:nvSpPr>
          <p:cNvPr id="3" name="Content Placeholder 2">
            <a:extLst>
              <a:ext uri="{FF2B5EF4-FFF2-40B4-BE49-F238E27FC236}">
                <a16:creationId xmlns:a16="http://schemas.microsoft.com/office/drawing/2014/main" id="{B845364B-2289-CF43-A36E-0C161EF4F80F}"/>
              </a:ext>
            </a:extLst>
          </p:cNvPr>
          <p:cNvSpPr>
            <a:spLocks noGrp="1"/>
          </p:cNvSpPr>
          <p:nvPr>
            <p:ph idx="1"/>
          </p:nvPr>
        </p:nvSpPr>
        <p:spPr>
          <a:xfrm>
            <a:off x="130629" y="1316965"/>
            <a:ext cx="4441372" cy="4965082"/>
          </a:xfrm>
        </p:spPr>
        <p:txBody>
          <a:bodyPr/>
          <a:lstStyle/>
          <a:p>
            <a:r>
              <a:rPr lang="en-US" sz="2000" dirty="0">
                <a:solidFill>
                  <a:schemeClr val="tx1"/>
                </a:solidFill>
              </a:rPr>
              <a:t>Resources are typically </a:t>
            </a:r>
          </a:p>
          <a:p>
            <a:r>
              <a:rPr lang="en-US" sz="2000" i="1" dirty="0">
                <a:solidFill>
                  <a:schemeClr val="bg2"/>
                </a:solidFill>
              </a:rPr>
              <a:t>Application Entities </a:t>
            </a:r>
            <a:r>
              <a:rPr lang="en-US" sz="2000" dirty="0">
                <a:solidFill>
                  <a:schemeClr val="tx1"/>
                </a:solidFill>
              </a:rPr>
              <a:t>(</a:t>
            </a:r>
            <a:r>
              <a:rPr lang="en-US" sz="2000" dirty="0">
                <a:solidFill>
                  <a:schemeClr val="bg2"/>
                </a:solidFill>
              </a:rPr>
              <a:t>AE</a:t>
            </a:r>
            <a:r>
              <a:rPr lang="en-US" sz="2000" dirty="0">
                <a:solidFill>
                  <a:schemeClr val="tx1"/>
                </a:solidFill>
              </a:rPr>
              <a:t>) </a:t>
            </a:r>
          </a:p>
          <a:p>
            <a:endParaRPr lang="en-US" sz="2000" dirty="0">
              <a:solidFill>
                <a:schemeClr val="tx1"/>
              </a:solidFill>
            </a:endParaRPr>
          </a:p>
          <a:p>
            <a:r>
              <a:rPr lang="en-US" sz="2000" dirty="0">
                <a:solidFill>
                  <a:schemeClr val="tx1"/>
                </a:solidFill>
              </a:rPr>
              <a:t>Discovering resources </a:t>
            </a:r>
          </a:p>
          <a:p>
            <a:r>
              <a:rPr lang="en-US" sz="2000" dirty="0">
                <a:solidFill>
                  <a:schemeClr val="tx1"/>
                </a:solidFill>
              </a:rPr>
              <a:t>according to </a:t>
            </a:r>
            <a:r>
              <a:rPr lang="en-US" sz="2000" i="1" dirty="0">
                <a:solidFill>
                  <a:schemeClr val="bg2"/>
                </a:solidFill>
              </a:rPr>
              <a:t>Filter Criteria </a:t>
            </a:r>
          </a:p>
          <a:p>
            <a:endParaRPr lang="en-US" sz="2000" dirty="0">
              <a:solidFill>
                <a:schemeClr val="tx1"/>
              </a:solidFill>
            </a:endParaRPr>
          </a:p>
          <a:p>
            <a:r>
              <a:rPr lang="en-US" sz="2000" i="1" dirty="0">
                <a:solidFill>
                  <a:schemeClr val="bg2"/>
                </a:solidFill>
              </a:rPr>
              <a:t>Ontologies</a:t>
            </a:r>
            <a:r>
              <a:rPr lang="en-US" sz="2000" dirty="0">
                <a:solidFill>
                  <a:schemeClr val="tx1"/>
                </a:solidFill>
              </a:rPr>
              <a:t> can be </a:t>
            </a:r>
          </a:p>
          <a:p>
            <a:r>
              <a:rPr lang="en-US" sz="2000" dirty="0">
                <a:solidFill>
                  <a:schemeClr val="tx1"/>
                </a:solidFill>
              </a:rPr>
              <a:t>used as Filter Criteria</a:t>
            </a:r>
          </a:p>
          <a:p>
            <a:pPr marL="285750" indent="-285750">
              <a:buFont typeface="Arial" panose="020B0604020202020204" pitchFamily="34" charset="0"/>
              <a:buChar char="•"/>
            </a:pPr>
            <a:endParaRPr lang="en-US" sz="2000" dirty="0">
              <a:solidFill>
                <a:schemeClr val="tx1"/>
              </a:solidFill>
            </a:endParaRPr>
          </a:p>
          <a:p>
            <a:r>
              <a:rPr lang="en-US" sz="2000" i="1" dirty="0">
                <a:solidFill>
                  <a:schemeClr val="bg2"/>
                </a:solidFill>
              </a:rPr>
              <a:t>Forwarding</a:t>
            </a:r>
            <a:r>
              <a:rPr lang="en-US" sz="2000" dirty="0">
                <a:solidFill>
                  <a:schemeClr val="tx1"/>
                </a:solidFill>
              </a:rPr>
              <a:t> of the request is </a:t>
            </a:r>
          </a:p>
          <a:p>
            <a:r>
              <a:rPr lang="en-US" sz="2000" u="sng" dirty="0">
                <a:solidFill>
                  <a:schemeClr val="bg2"/>
                </a:solidFill>
              </a:rPr>
              <a:t>very limited</a:t>
            </a:r>
            <a:r>
              <a:rPr lang="en-US" sz="2000" dirty="0">
                <a:solidFill>
                  <a:schemeClr val="bg2"/>
                </a:solidFill>
              </a:rPr>
              <a:t> </a:t>
            </a:r>
            <a:r>
              <a:rPr lang="en-US" sz="2000" dirty="0">
                <a:solidFill>
                  <a:schemeClr val="tx1"/>
                </a:solidFill>
              </a:rPr>
              <a:t>inside the </a:t>
            </a:r>
          </a:p>
          <a:p>
            <a:r>
              <a:rPr lang="en-US" sz="2000" dirty="0">
                <a:solidFill>
                  <a:schemeClr val="tx1"/>
                </a:solidFill>
              </a:rPr>
              <a:t>tree-network of the </a:t>
            </a:r>
          </a:p>
          <a:p>
            <a:r>
              <a:rPr lang="en-US" sz="2000" dirty="0">
                <a:solidFill>
                  <a:schemeClr val="tx1"/>
                </a:solidFill>
              </a:rPr>
              <a:t>Infrastructure node (IN-CSE)</a:t>
            </a:r>
          </a:p>
        </p:txBody>
      </p:sp>
      <p:pic>
        <p:nvPicPr>
          <p:cNvPr id="8" name="Picture 7">
            <a:extLst>
              <a:ext uri="{FF2B5EF4-FFF2-40B4-BE49-F238E27FC236}">
                <a16:creationId xmlns:a16="http://schemas.microsoft.com/office/drawing/2014/main" id="{A4DC67A7-136F-7A43-A3CC-BDDBD5E8134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200" t="3193" r="1619"/>
          <a:stretch/>
        </p:blipFill>
        <p:spPr>
          <a:xfrm>
            <a:off x="3396343" y="819398"/>
            <a:ext cx="5747656" cy="5621214"/>
          </a:xfrm>
          <a:prstGeom prst="rect">
            <a:avLst/>
          </a:prstGeom>
        </p:spPr>
      </p:pic>
    </p:spTree>
    <p:extLst>
      <p:ext uri="{BB962C8B-B14F-4D97-AF65-F5344CB8AC3E}">
        <p14:creationId xmlns:p14="http://schemas.microsoft.com/office/powerpoint/2010/main" val="876615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8FF5-7FEA-5744-8AFF-63951D3E7E03}"/>
              </a:ext>
            </a:extLst>
          </p:cNvPr>
          <p:cNvSpPr>
            <a:spLocks noGrp="1"/>
          </p:cNvSpPr>
          <p:nvPr>
            <p:ph type="title"/>
          </p:nvPr>
        </p:nvSpPr>
        <p:spPr>
          <a:xfrm>
            <a:off x="344384" y="0"/>
            <a:ext cx="8462489" cy="1143000"/>
          </a:xfrm>
        </p:spPr>
        <p:txBody>
          <a:bodyPr/>
          <a:lstStyle/>
          <a:p>
            <a:r>
              <a:rPr lang="en-US" dirty="0"/>
              <a:t>Scaling up to a </a:t>
            </a:r>
            <a:r>
              <a:rPr lang="en-US" i="1" dirty="0"/>
              <a:t>Network of Infrastructure Nodes</a:t>
            </a:r>
          </a:p>
        </p:txBody>
      </p:sp>
      <p:sp>
        <p:nvSpPr>
          <p:cNvPr id="3" name="Content Placeholder 2">
            <a:extLst>
              <a:ext uri="{FF2B5EF4-FFF2-40B4-BE49-F238E27FC236}">
                <a16:creationId xmlns:a16="http://schemas.microsoft.com/office/drawing/2014/main" id="{B845364B-2289-CF43-A36E-0C161EF4F80F}"/>
              </a:ext>
            </a:extLst>
          </p:cNvPr>
          <p:cNvSpPr>
            <a:spLocks noGrp="1"/>
          </p:cNvSpPr>
          <p:nvPr>
            <p:ph idx="1"/>
          </p:nvPr>
        </p:nvSpPr>
        <p:spPr>
          <a:xfrm>
            <a:off x="130629" y="1316965"/>
            <a:ext cx="4441372" cy="4965082"/>
          </a:xfrm>
        </p:spPr>
        <p:txBody>
          <a:bodyPr/>
          <a:lstStyle/>
          <a:p>
            <a:r>
              <a:rPr lang="en-US" sz="2000" dirty="0">
                <a:solidFill>
                  <a:schemeClr val="tx1"/>
                </a:solidFill>
              </a:rPr>
              <a:t>Infrastructure nodes (</a:t>
            </a:r>
            <a:r>
              <a:rPr lang="en-US" sz="2000" dirty="0">
                <a:solidFill>
                  <a:schemeClr val="bg2"/>
                </a:solidFill>
              </a:rPr>
              <a:t>IN-CSE</a:t>
            </a:r>
            <a:r>
              <a:rPr lang="en-US" sz="2000" dirty="0">
                <a:solidFill>
                  <a:schemeClr val="tx1"/>
                </a:solidFill>
              </a:rPr>
              <a:t>)</a:t>
            </a:r>
          </a:p>
          <a:p>
            <a:r>
              <a:rPr lang="en-US" sz="2000" dirty="0">
                <a:solidFill>
                  <a:schemeClr val="tx1"/>
                </a:solidFill>
              </a:rPr>
              <a:t>are interconnected via</a:t>
            </a:r>
          </a:p>
          <a:p>
            <a:r>
              <a:rPr lang="en-US" sz="2000" dirty="0" err="1">
                <a:solidFill>
                  <a:schemeClr val="bg2"/>
                </a:solidFill>
              </a:rPr>
              <a:t>Mcc</a:t>
            </a:r>
            <a:r>
              <a:rPr lang="en-US" sz="2000" dirty="0">
                <a:solidFill>
                  <a:schemeClr val="tx1"/>
                </a:solidFill>
              </a:rPr>
              <a:t>’ nodes</a:t>
            </a:r>
          </a:p>
          <a:p>
            <a:endParaRPr lang="en-US" sz="2000" dirty="0">
              <a:solidFill>
                <a:schemeClr val="tx1"/>
              </a:solidFill>
            </a:endParaRPr>
          </a:p>
          <a:p>
            <a:r>
              <a:rPr lang="en-US" sz="2000" i="1" dirty="0">
                <a:solidFill>
                  <a:schemeClr val="bg2"/>
                </a:solidFill>
              </a:rPr>
              <a:t>Discovery Forwarding</a:t>
            </a:r>
            <a:endParaRPr lang="en-US" sz="2000" i="1" dirty="0">
              <a:solidFill>
                <a:schemeClr val="tx1"/>
              </a:solidFill>
            </a:endParaRPr>
          </a:p>
          <a:p>
            <a:r>
              <a:rPr lang="en-US" sz="2000" dirty="0">
                <a:solidFill>
                  <a:schemeClr val="tx1"/>
                </a:solidFill>
              </a:rPr>
              <a:t>now scale-up to </a:t>
            </a:r>
          </a:p>
          <a:p>
            <a:r>
              <a:rPr lang="en-US" sz="2000" i="1" dirty="0">
                <a:solidFill>
                  <a:schemeClr val="bg2"/>
                </a:solidFill>
              </a:rPr>
              <a:t>Discovery Routing </a:t>
            </a:r>
          </a:p>
          <a:p>
            <a:endParaRPr lang="en-US" sz="2000" dirty="0">
              <a:solidFill>
                <a:schemeClr val="tx1"/>
              </a:solidFill>
            </a:endParaRPr>
          </a:p>
          <a:p>
            <a:r>
              <a:rPr lang="en-US" sz="2000" i="1" dirty="0">
                <a:solidFill>
                  <a:schemeClr val="bg2"/>
                </a:solidFill>
              </a:rPr>
              <a:t>Routing</a:t>
            </a:r>
            <a:r>
              <a:rPr lang="en-US" sz="2000" dirty="0">
                <a:solidFill>
                  <a:schemeClr val="tx1"/>
                </a:solidFill>
              </a:rPr>
              <a:t> of the request is </a:t>
            </a:r>
          </a:p>
          <a:p>
            <a:r>
              <a:rPr lang="en-US" sz="2000" u="sng" dirty="0">
                <a:solidFill>
                  <a:schemeClr val="bg2"/>
                </a:solidFill>
              </a:rPr>
              <a:t>very limited</a:t>
            </a:r>
            <a:r>
              <a:rPr lang="en-US" sz="2000" dirty="0">
                <a:solidFill>
                  <a:schemeClr val="bg2"/>
                </a:solidFill>
              </a:rPr>
              <a:t> </a:t>
            </a:r>
            <a:r>
              <a:rPr lang="en-US" sz="2000" dirty="0">
                <a:solidFill>
                  <a:schemeClr val="tx1"/>
                </a:solidFill>
              </a:rPr>
              <a:t>inside the </a:t>
            </a:r>
          </a:p>
          <a:p>
            <a:r>
              <a:rPr lang="en-US" sz="2000" dirty="0">
                <a:solidFill>
                  <a:schemeClr val="tx1"/>
                </a:solidFill>
              </a:rPr>
              <a:t>tree-network of the </a:t>
            </a:r>
          </a:p>
          <a:p>
            <a:r>
              <a:rPr lang="en-US" sz="2000" dirty="0">
                <a:solidFill>
                  <a:schemeClr val="tx1"/>
                </a:solidFill>
              </a:rPr>
              <a:t>Infrastructure node (IN-CSE)</a:t>
            </a:r>
          </a:p>
        </p:txBody>
      </p:sp>
      <p:pic>
        <p:nvPicPr>
          <p:cNvPr id="8" name="Picture 7">
            <a:extLst>
              <a:ext uri="{FF2B5EF4-FFF2-40B4-BE49-F238E27FC236}">
                <a16:creationId xmlns:a16="http://schemas.microsoft.com/office/drawing/2014/main" id="{A4DC67A7-136F-7A43-A3CC-BDDBD5E8134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200" t="3193" r="1619"/>
          <a:stretch/>
        </p:blipFill>
        <p:spPr>
          <a:xfrm>
            <a:off x="5354284" y="908520"/>
            <a:ext cx="2398815" cy="2346044"/>
          </a:xfrm>
          <a:prstGeom prst="rect">
            <a:avLst/>
          </a:prstGeom>
        </p:spPr>
      </p:pic>
      <p:pic>
        <p:nvPicPr>
          <p:cNvPr id="10" name="Picture 9">
            <a:extLst>
              <a:ext uri="{FF2B5EF4-FFF2-40B4-BE49-F238E27FC236}">
                <a16:creationId xmlns:a16="http://schemas.microsoft.com/office/drawing/2014/main" id="{91B79D18-593E-304C-9256-38A66579921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200" t="3193" r="1619"/>
          <a:stretch/>
        </p:blipFill>
        <p:spPr>
          <a:xfrm>
            <a:off x="3541156" y="819398"/>
            <a:ext cx="2398815" cy="2346044"/>
          </a:xfrm>
          <a:prstGeom prst="rect">
            <a:avLst/>
          </a:prstGeom>
        </p:spPr>
      </p:pic>
      <p:pic>
        <p:nvPicPr>
          <p:cNvPr id="11" name="Picture 10">
            <a:extLst>
              <a:ext uri="{FF2B5EF4-FFF2-40B4-BE49-F238E27FC236}">
                <a16:creationId xmlns:a16="http://schemas.microsoft.com/office/drawing/2014/main" id="{F85D931F-1B06-9043-8EE8-4A72C79BFF8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200" t="3193" r="1619"/>
          <a:stretch/>
        </p:blipFill>
        <p:spPr>
          <a:xfrm>
            <a:off x="3541155" y="3799506"/>
            <a:ext cx="2398815" cy="2346044"/>
          </a:xfrm>
          <a:prstGeom prst="rect">
            <a:avLst/>
          </a:prstGeom>
        </p:spPr>
      </p:pic>
      <p:pic>
        <p:nvPicPr>
          <p:cNvPr id="12" name="Picture 11">
            <a:extLst>
              <a:ext uri="{FF2B5EF4-FFF2-40B4-BE49-F238E27FC236}">
                <a16:creationId xmlns:a16="http://schemas.microsoft.com/office/drawing/2014/main" id="{D6200967-9F3E-B849-87E8-19895E56ECA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200" t="3193" r="1619"/>
          <a:stretch/>
        </p:blipFill>
        <p:spPr>
          <a:xfrm>
            <a:off x="6493822" y="3799506"/>
            <a:ext cx="2398815" cy="2346044"/>
          </a:xfrm>
          <a:prstGeom prst="rect">
            <a:avLst/>
          </a:prstGeom>
        </p:spPr>
      </p:pic>
      <p:pic>
        <p:nvPicPr>
          <p:cNvPr id="13" name="Picture 12">
            <a:extLst>
              <a:ext uri="{FF2B5EF4-FFF2-40B4-BE49-F238E27FC236}">
                <a16:creationId xmlns:a16="http://schemas.microsoft.com/office/drawing/2014/main" id="{1424C16F-01FA-1545-B098-87D9EE7912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200" t="3193" r="1619"/>
          <a:stretch/>
        </p:blipFill>
        <p:spPr>
          <a:xfrm>
            <a:off x="5123872" y="2519537"/>
            <a:ext cx="2398815" cy="2346044"/>
          </a:xfrm>
          <a:prstGeom prst="rect">
            <a:avLst/>
          </a:prstGeom>
        </p:spPr>
      </p:pic>
      <p:pic>
        <p:nvPicPr>
          <p:cNvPr id="14" name="Picture 13">
            <a:extLst>
              <a:ext uri="{FF2B5EF4-FFF2-40B4-BE49-F238E27FC236}">
                <a16:creationId xmlns:a16="http://schemas.microsoft.com/office/drawing/2014/main" id="{7601F92D-EEB0-3C43-A752-D10FDA5C49B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200" t="3193" r="1619"/>
          <a:stretch/>
        </p:blipFill>
        <p:spPr>
          <a:xfrm>
            <a:off x="3541155" y="2587786"/>
            <a:ext cx="2398815" cy="2346044"/>
          </a:xfrm>
          <a:prstGeom prst="rect">
            <a:avLst/>
          </a:prstGeom>
        </p:spPr>
      </p:pic>
      <p:pic>
        <p:nvPicPr>
          <p:cNvPr id="15" name="Picture 14">
            <a:extLst>
              <a:ext uri="{FF2B5EF4-FFF2-40B4-BE49-F238E27FC236}">
                <a16:creationId xmlns:a16="http://schemas.microsoft.com/office/drawing/2014/main" id="{1F649EDB-81BD-AA4F-BAE8-16774F31A12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200" t="3193" r="1619"/>
          <a:stretch/>
        </p:blipFill>
        <p:spPr>
          <a:xfrm>
            <a:off x="6640617" y="2632405"/>
            <a:ext cx="2398815" cy="2346044"/>
          </a:xfrm>
          <a:prstGeom prst="rect">
            <a:avLst/>
          </a:prstGeom>
        </p:spPr>
      </p:pic>
      <p:pic>
        <p:nvPicPr>
          <p:cNvPr id="16" name="Picture 15">
            <a:extLst>
              <a:ext uri="{FF2B5EF4-FFF2-40B4-BE49-F238E27FC236}">
                <a16:creationId xmlns:a16="http://schemas.microsoft.com/office/drawing/2014/main" id="{C4B9A21E-EDEA-AE4B-806A-494036A146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200" t="3193" r="1619"/>
          <a:stretch/>
        </p:blipFill>
        <p:spPr>
          <a:xfrm>
            <a:off x="6745185" y="908520"/>
            <a:ext cx="2398815" cy="2346044"/>
          </a:xfrm>
          <a:prstGeom prst="rect">
            <a:avLst/>
          </a:prstGeom>
        </p:spPr>
      </p:pic>
      <p:pic>
        <p:nvPicPr>
          <p:cNvPr id="17" name="Picture 16">
            <a:extLst>
              <a:ext uri="{FF2B5EF4-FFF2-40B4-BE49-F238E27FC236}">
                <a16:creationId xmlns:a16="http://schemas.microsoft.com/office/drawing/2014/main" id="{20FDB7A5-594E-C742-B7A2-C46D930823E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200" t="3193" r="1619"/>
          <a:stretch/>
        </p:blipFill>
        <p:spPr>
          <a:xfrm>
            <a:off x="5292433" y="3804486"/>
            <a:ext cx="2398815" cy="2346044"/>
          </a:xfrm>
          <a:prstGeom prst="rect">
            <a:avLst/>
          </a:prstGeom>
        </p:spPr>
      </p:pic>
    </p:spTree>
    <p:extLst>
      <p:ext uri="{BB962C8B-B14F-4D97-AF65-F5344CB8AC3E}">
        <p14:creationId xmlns:p14="http://schemas.microsoft.com/office/powerpoint/2010/main" val="114822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12" descr="Macintosh HD:Users:cimmino:Desktop:2020-02-16 Draft UC  v.0.0.2 (INRIA+UPM) (dragged).pdf">
            <a:extLst>
              <a:ext uri="{FF2B5EF4-FFF2-40B4-BE49-F238E27FC236}">
                <a16:creationId xmlns:a16="http://schemas.microsoft.com/office/drawing/2014/main" id="{B3D4771B-3677-0B41-8769-52275F1F2556}"/>
              </a:ext>
            </a:extLst>
          </p:cNvPr>
          <p:cNvPicPr/>
          <p:nvPr/>
        </p:nvPicPr>
        <p:blipFill rotWithShape="1">
          <a:blip r:embed="rId3">
            <a:extLst>
              <a:ext uri="{28A0092B-C50C-407E-A947-70E740481C1C}">
                <a14:useLocalDpi xmlns:a14="http://schemas.microsoft.com/office/drawing/2010/main" val="0"/>
              </a:ext>
            </a:extLst>
          </a:blip>
          <a:srcRect r="3846"/>
          <a:stretch/>
        </p:blipFill>
        <p:spPr bwMode="auto">
          <a:xfrm>
            <a:off x="120311" y="571500"/>
            <a:ext cx="8679305" cy="5876144"/>
          </a:xfrm>
          <a:prstGeom prst="rect">
            <a:avLst/>
          </a:prstGeom>
          <a:noFill/>
          <a:ln>
            <a:noFill/>
          </a:ln>
          <a:extLst>
            <a:ext uri="{53640926-AAD7-44d8-BBD7-CCE9431645EC}">
              <a14:shadowObscured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ext>
          </a:extLst>
        </p:spPr>
      </p:pic>
      <p:sp>
        <p:nvSpPr>
          <p:cNvPr id="5" name="Title 1">
            <a:extLst>
              <a:ext uri="{FF2B5EF4-FFF2-40B4-BE49-F238E27FC236}">
                <a16:creationId xmlns:a16="http://schemas.microsoft.com/office/drawing/2014/main" id="{0C990C08-A775-CB48-A09B-6C8C4F2575BF}"/>
              </a:ext>
            </a:extLst>
          </p:cNvPr>
          <p:cNvSpPr>
            <a:spLocks noGrp="1"/>
          </p:cNvSpPr>
          <p:nvPr>
            <p:ph type="title"/>
          </p:nvPr>
        </p:nvSpPr>
        <p:spPr>
          <a:xfrm>
            <a:off x="344384" y="-161144"/>
            <a:ext cx="8462489" cy="1143000"/>
          </a:xfrm>
        </p:spPr>
        <p:txBody>
          <a:bodyPr/>
          <a:lstStyle/>
          <a:p>
            <a:r>
              <a:rPr lang="en-US" dirty="0"/>
              <a:t>A simple use case that can be found in TR 103714</a:t>
            </a:r>
            <a:endParaRPr lang="en-US" i="1" dirty="0"/>
          </a:p>
        </p:txBody>
      </p:sp>
      <p:sp>
        <p:nvSpPr>
          <p:cNvPr id="2" name="TextBox 1">
            <a:extLst>
              <a:ext uri="{FF2B5EF4-FFF2-40B4-BE49-F238E27FC236}">
                <a16:creationId xmlns:a16="http://schemas.microsoft.com/office/drawing/2014/main" id="{EE56D110-9D61-8540-BEE6-03696C1CAB03}"/>
              </a:ext>
            </a:extLst>
          </p:cNvPr>
          <p:cNvSpPr txBox="1"/>
          <p:nvPr/>
        </p:nvSpPr>
        <p:spPr>
          <a:xfrm>
            <a:off x="120311" y="4213653"/>
            <a:ext cx="1127681" cy="276999"/>
          </a:xfrm>
          <a:prstGeom prst="rect">
            <a:avLst/>
          </a:prstGeom>
          <a:solidFill>
            <a:schemeClr val="bg1">
              <a:alpha val="20000"/>
            </a:schemeClr>
          </a:solidFill>
          <a:ln>
            <a:solidFill>
              <a:schemeClr val="accent1"/>
            </a:solidFill>
          </a:ln>
        </p:spPr>
        <p:txBody>
          <a:bodyPr wrap="none" rtlCol="0">
            <a:spAutoFit/>
          </a:bodyPr>
          <a:lstStyle/>
          <a:p>
            <a:r>
              <a:rPr lang="en-US" sz="1200" dirty="0"/>
              <a:t>AE_Wearable</a:t>
            </a:r>
            <a:endParaRPr lang="en-US" dirty="0"/>
          </a:p>
        </p:txBody>
      </p:sp>
      <p:sp>
        <p:nvSpPr>
          <p:cNvPr id="7" name="TextBox 6">
            <a:extLst>
              <a:ext uri="{FF2B5EF4-FFF2-40B4-BE49-F238E27FC236}">
                <a16:creationId xmlns:a16="http://schemas.microsoft.com/office/drawing/2014/main" id="{FBA7A061-425A-6749-9C6C-F11C7F2D9181}"/>
              </a:ext>
            </a:extLst>
          </p:cNvPr>
          <p:cNvSpPr txBox="1"/>
          <p:nvPr/>
        </p:nvSpPr>
        <p:spPr>
          <a:xfrm>
            <a:off x="7656668" y="4231158"/>
            <a:ext cx="1002197" cy="276999"/>
          </a:xfrm>
          <a:prstGeom prst="rect">
            <a:avLst/>
          </a:prstGeom>
          <a:solidFill>
            <a:schemeClr val="bg1">
              <a:alpha val="20000"/>
            </a:schemeClr>
          </a:solidFill>
          <a:ln>
            <a:solidFill>
              <a:schemeClr val="accent1"/>
            </a:solidFill>
          </a:ln>
        </p:spPr>
        <p:txBody>
          <a:bodyPr wrap="none" rtlCol="0">
            <a:spAutoFit/>
          </a:bodyPr>
          <a:lstStyle/>
          <a:p>
            <a:r>
              <a:rPr lang="en-US" sz="1200" dirty="0"/>
              <a:t>AE_eHealth</a:t>
            </a:r>
            <a:endParaRPr lang="en-US" dirty="0"/>
          </a:p>
        </p:txBody>
      </p:sp>
      <p:sp>
        <p:nvSpPr>
          <p:cNvPr id="10" name="TextBox 9">
            <a:extLst>
              <a:ext uri="{FF2B5EF4-FFF2-40B4-BE49-F238E27FC236}">
                <a16:creationId xmlns:a16="http://schemas.microsoft.com/office/drawing/2014/main" id="{AE6C3FD0-5D4B-1C47-B2DD-ECF7EB89720E}"/>
              </a:ext>
            </a:extLst>
          </p:cNvPr>
          <p:cNvSpPr txBox="1"/>
          <p:nvPr/>
        </p:nvSpPr>
        <p:spPr>
          <a:xfrm>
            <a:off x="5734398" y="6148000"/>
            <a:ext cx="1616148" cy="276999"/>
          </a:xfrm>
          <a:prstGeom prst="rect">
            <a:avLst/>
          </a:prstGeom>
          <a:solidFill>
            <a:schemeClr val="bg1">
              <a:alpha val="20000"/>
            </a:schemeClr>
          </a:solidFill>
          <a:ln>
            <a:solidFill>
              <a:schemeClr val="accent1"/>
            </a:solidFill>
          </a:ln>
        </p:spPr>
        <p:txBody>
          <a:bodyPr wrap="none" rtlCol="0">
            <a:spAutoFit/>
          </a:bodyPr>
          <a:lstStyle/>
          <a:p>
            <a:r>
              <a:rPr lang="en-US" sz="1200" dirty="0"/>
              <a:t>AE_Building_System</a:t>
            </a:r>
            <a:endParaRPr lang="en-US" dirty="0"/>
          </a:p>
        </p:txBody>
      </p:sp>
      <p:sp>
        <p:nvSpPr>
          <p:cNvPr id="11" name="TextBox 10">
            <a:extLst>
              <a:ext uri="{FF2B5EF4-FFF2-40B4-BE49-F238E27FC236}">
                <a16:creationId xmlns:a16="http://schemas.microsoft.com/office/drawing/2014/main" id="{19A23D16-CDA4-0941-A93F-FDA4A09CE33A}"/>
              </a:ext>
            </a:extLst>
          </p:cNvPr>
          <p:cNvSpPr txBox="1"/>
          <p:nvPr/>
        </p:nvSpPr>
        <p:spPr>
          <a:xfrm>
            <a:off x="5978631" y="682725"/>
            <a:ext cx="1455848" cy="276999"/>
          </a:xfrm>
          <a:prstGeom prst="rect">
            <a:avLst/>
          </a:prstGeom>
          <a:solidFill>
            <a:schemeClr val="bg1">
              <a:alpha val="20000"/>
            </a:schemeClr>
          </a:solidFill>
          <a:ln>
            <a:solidFill>
              <a:schemeClr val="accent1"/>
            </a:solidFill>
          </a:ln>
        </p:spPr>
        <p:txBody>
          <a:bodyPr wrap="none" rtlCol="0">
            <a:spAutoFit/>
          </a:bodyPr>
          <a:lstStyle/>
          <a:p>
            <a:r>
              <a:rPr lang="en-US" sz="1200" dirty="0"/>
              <a:t>AE_Smart_Energy</a:t>
            </a:r>
            <a:endParaRPr lang="en-US" dirty="0"/>
          </a:p>
        </p:txBody>
      </p:sp>
      <p:sp>
        <p:nvSpPr>
          <p:cNvPr id="12" name="TextBox 11">
            <a:extLst>
              <a:ext uri="{FF2B5EF4-FFF2-40B4-BE49-F238E27FC236}">
                <a16:creationId xmlns:a16="http://schemas.microsoft.com/office/drawing/2014/main" id="{34DA6A8B-2392-E946-9799-DFD2210CDC93}"/>
              </a:ext>
            </a:extLst>
          </p:cNvPr>
          <p:cNvSpPr txBox="1"/>
          <p:nvPr/>
        </p:nvSpPr>
        <p:spPr>
          <a:xfrm>
            <a:off x="122599" y="682725"/>
            <a:ext cx="3510287" cy="2062103"/>
          </a:xfrm>
          <a:prstGeom prst="rect">
            <a:avLst/>
          </a:prstGeom>
          <a:solidFill>
            <a:schemeClr val="bg1">
              <a:alpha val="20000"/>
            </a:schemeClr>
          </a:solidFill>
          <a:ln>
            <a:solidFill>
              <a:schemeClr val="accent1"/>
            </a:solidFill>
          </a:ln>
        </p:spPr>
        <p:txBody>
          <a:bodyPr wrap="square" rtlCol="0">
            <a:spAutoFit/>
          </a:bodyPr>
          <a:lstStyle/>
          <a:p>
            <a:r>
              <a:rPr lang="en-US" sz="1600" dirty="0"/>
              <a:t>Challenge of </a:t>
            </a:r>
          </a:p>
          <a:p>
            <a:r>
              <a:rPr lang="en-US" sz="1600" dirty="0"/>
              <a:t>Advanced Semantic Discovery: </a:t>
            </a:r>
          </a:p>
          <a:p>
            <a:r>
              <a:rPr lang="en-US" sz="1600" dirty="0"/>
              <a:t>making all discoverable each others</a:t>
            </a:r>
          </a:p>
          <a:p>
            <a:endParaRPr lang="en-US" sz="1600" dirty="0"/>
          </a:p>
          <a:p>
            <a:r>
              <a:rPr lang="en-US" sz="1600" dirty="0">
                <a:solidFill>
                  <a:schemeClr val="bg2"/>
                </a:solidFill>
              </a:rPr>
              <a:t>AE_Smart_Energy</a:t>
            </a:r>
          </a:p>
          <a:p>
            <a:r>
              <a:rPr lang="en-US" sz="1600" dirty="0">
                <a:solidFill>
                  <a:schemeClr val="bg2"/>
                </a:solidFill>
              </a:rPr>
              <a:t>AE_Wearable</a:t>
            </a:r>
          </a:p>
          <a:p>
            <a:r>
              <a:rPr lang="en-US" sz="1600" dirty="0">
                <a:solidFill>
                  <a:schemeClr val="bg2"/>
                </a:solidFill>
              </a:rPr>
              <a:t>AE_eHealth</a:t>
            </a:r>
          </a:p>
          <a:p>
            <a:r>
              <a:rPr lang="en-US" sz="1600" dirty="0">
                <a:solidFill>
                  <a:schemeClr val="bg2"/>
                </a:solidFill>
              </a:rPr>
              <a:t>AE_Building_System</a:t>
            </a:r>
          </a:p>
        </p:txBody>
      </p:sp>
    </p:spTree>
    <p:extLst>
      <p:ext uri="{BB962C8B-B14F-4D97-AF65-F5344CB8AC3E}">
        <p14:creationId xmlns:p14="http://schemas.microsoft.com/office/powerpoint/2010/main" val="12161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4000" fill="hold" grpId="0" nodeType="clickEffect">
                                  <p:stCondLst>
                                    <p:cond delay="0"/>
                                  </p:stCondLst>
                                  <p:childTnLst>
                                    <p:animEffect transition="out" filter="fade">
                                      <p:cBhvr>
                                        <p:cTn id="6" dur="3000" tmFilter="0, 0; .2, .5; .8, .5; 1, 0"/>
                                        <p:tgtEl>
                                          <p:spTgt spid="12"/>
                                        </p:tgtEl>
                                      </p:cBhvr>
                                    </p:animEffect>
                                    <p:animScale>
                                      <p:cBhvr>
                                        <p:cTn id="7" dur="150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dirty="0"/>
              <a:t>23/04/2020</a:t>
            </a:r>
          </a:p>
        </p:txBody>
      </p:sp>
      <p:sp>
        <p:nvSpPr>
          <p:cNvPr id="6" name="Espace réservé du numéro de diapositive 5"/>
          <p:cNvSpPr>
            <a:spLocks noGrp="1"/>
          </p:cNvSpPr>
          <p:nvPr>
            <p:ph type="sldNum" sz="quarter" idx="12"/>
          </p:nvPr>
        </p:nvSpPr>
        <p:spPr/>
        <p:txBody>
          <a:bodyPr/>
          <a:lstStyle/>
          <a:p>
            <a:r>
              <a:rPr lang="fr-FR"/>
              <a:t>- </a:t>
            </a:r>
            <a:fld id="{4FF433FC-4604-43CB-9015-DD7F88CCB8FA}" type="slidenum">
              <a:rPr lang="fr-FR"/>
              <a:pPr/>
              <a:t>5</a:t>
            </a:fld>
            <a:endParaRPr lang="fr-FR"/>
          </a:p>
        </p:txBody>
      </p:sp>
      <p:pic>
        <p:nvPicPr>
          <p:cNvPr id="11" name="Picture 10">
            <a:extLst>
              <a:ext uri="{FF2B5EF4-FFF2-40B4-BE49-F238E27FC236}">
                <a16:creationId xmlns:a16="http://schemas.microsoft.com/office/drawing/2014/main" id="{8BD3ED67-9151-554C-B0B5-C2B0D50627C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775176"/>
            <a:ext cx="9144000" cy="5307648"/>
          </a:xfrm>
          <a:prstGeom prst="rect">
            <a:avLst/>
          </a:prstGeom>
          <a:noFill/>
          <a:ln>
            <a:noFill/>
          </a:ln>
        </p:spPr>
      </p:pic>
    </p:spTree>
    <p:extLst>
      <p:ext uri="{BB962C8B-B14F-4D97-AF65-F5344CB8AC3E}">
        <p14:creationId xmlns:p14="http://schemas.microsoft.com/office/powerpoint/2010/main" val="1927907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dirty="0"/>
              <a:t>23/04/2020</a:t>
            </a:r>
          </a:p>
        </p:txBody>
      </p:sp>
      <p:sp>
        <p:nvSpPr>
          <p:cNvPr id="6" name="Espace réservé du numéro de diapositive 5"/>
          <p:cNvSpPr>
            <a:spLocks noGrp="1"/>
          </p:cNvSpPr>
          <p:nvPr>
            <p:ph type="sldNum" sz="quarter" idx="12"/>
          </p:nvPr>
        </p:nvSpPr>
        <p:spPr/>
        <p:txBody>
          <a:bodyPr/>
          <a:lstStyle/>
          <a:p>
            <a:r>
              <a:rPr lang="fr-FR"/>
              <a:t>- </a:t>
            </a:r>
            <a:fld id="{4FF433FC-4604-43CB-9015-DD7F88CCB8FA}" type="slidenum">
              <a:rPr lang="fr-FR"/>
              <a:pPr/>
              <a:t>6</a:t>
            </a:fld>
            <a:endParaRPr lang="fr-FR"/>
          </a:p>
        </p:txBody>
      </p:sp>
      <p:pic>
        <p:nvPicPr>
          <p:cNvPr id="7" name="Picture 6">
            <a:extLst>
              <a:ext uri="{FF2B5EF4-FFF2-40B4-BE49-F238E27FC236}">
                <a16:creationId xmlns:a16="http://schemas.microsoft.com/office/drawing/2014/main" id="{0EA8F9C6-6799-2840-9A99-3D117978D5F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494675"/>
            <a:ext cx="9144000" cy="5546361"/>
          </a:xfrm>
          <a:prstGeom prst="rect">
            <a:avLst/>
          </a:prstGeom>
          <a:noFill/>
          <a:ln>
            <a:noFill/>
          </a:ln>
        </p:spPr>
      </p:pic>
    </p:spTree>
    <p:extLst>
      <p:ext uri="{BB962C8B-B14F-4D97-AF65-F5344CB8AC3E}">
        <p14:creationId xmlns:p14="http://schemas.microsoft.com/office/powerpoint/2010/main" val="2964524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C59DE-82F1-AC40-8782-84526537073E}"/>
              </a:ext>
            </a:extLst>
          </p:cNvPr>
          <p:cNvSpPr>
            <a:spLocks noGrp="1"/>
          </p:cNvSpPr>
          <p:nvPr>
            <p:ph type="title"/>
          </p:nvPr>
        </p:nvSpPr>
        <p:spPr/>
        <p:txBody>
          <a:bodyPr/>
          <a:lstStyle/>
          <a:p>
            <a:r>
              <a:rPr lang="en-US" dirty="0"/>
              <a:t>Routing: </a:t>
            </a:r>
            <a:r>
              <a:rPr lang="en-US" i="1" dirty="0"/>
              <a:t>as simple as in Wikipedia</a:t>
            </a:r>
          </a:p>
        </p:txBody>
      </p:sp>
      <p:pic>
        <p:nvPicPr>
          <p:cNvPr id="9" name="Picture 8">
            <a:extLst>
              <a:ext uri="{FF2B5EF4-FFF2-40B4-BE49-F238E27FC236}">
                <a16:creationId xmlns:a16="http://schemas.microsoft.com/office/drawing/2014/main" id="{5515547B-2958-C047-B355-A926DD47E99E}"/>
              </a:ext>
            </a:extLst>
          </p:cNvPr>
          <p:cNvPicPr>
            <a:picLocks noChangeAspect="1"/>
          </p:cNvPicPr>
          <p:nvPr/>
        </p:nvPicPr>
        <p:blipFill>
          <a:blip r:embed="rId2"/>
          <a:stretch>
            <a:fillRect/>
          </a:stretch>
        </p:blipFill>
        <p:spPr>
          <a:xfrm>
            <a:off x="2177887" y="1852901"/>
            <a:ext cx="5353520" cy="3528848"/>
          </a:xfrm>
          <a:prstGeom prst="rect">
            <a:avLst/>
          </a:prstGeom>
        </p:spPr>
      </p:pic>
      <p:pic>
        <p:nvPicPr>
          <p:cNvPr id="7" name="Picture 6">
            <a:extLst>
              <a:ext uri="{FF2B5EF4-FFF2-40B4-BE49-F238E27FC236}">
                <a16:creationId xmlns:a16="http://schemas.microsoft.com/office/drawing/2014/main" id="{CECD6662-157A-404A-B415-C0C96B3E795B}"/>
              </a:ext>
            </a:extLst>
          </p:cNvPr>
          <p:cNvPicPr>
            <a:picLocks noChangeAspect="1"/>
          </p:cNvPicPr>
          <p:nvPr/>
        </p:nvPicPr>
        <p:blipFill rotWithShape="1">
          <a:blip r:embed="rId3"/>
          <a:srcRect r="1869"/>
          <a:stretch/>
        </p:blipFill>
        <p:spPr>
          <a:xfrm>
            <a:off x="2172139" y="1852900"/>
            <a:ext cx="5373454" cy="3528849"/>
          </a:xfrm>
          <a:prstGeom prst="rect">
            <a:avLst/>
          </a:prstGeom>
        </p:spPr>
      </p:pic>
      <p:pic>
        <p:nvPicPr>
          <p:cNvPr id="5" name="Picture 4">
            <a:extLst>
              <a:ext uri="{FF2B5EF4-FFF2-40B4-BE49-F238E27FC236}">
                <a16:creationId xmlns:a16="http://schemas.microsoft.com/office/drawing/2014/main" id="{C185BC81-0836-D241-B96E-D92DBB8DE3B7}"/>
              </a:ext>
            </a:extLst>
          </p:cNvPr>
          <p:cNvPicPr>
            <a:picLocks noChangeAspect="1"/>
          </p:cNvPicPr>
          <p:nvPr/>
        </p:nvPicPr>
        <p:blipFill rotWithShape="1">
          <a:blip r:embed="rId4"/>
          <a:srcRect r="849"/>
          <a:stretch/>
        </p:blipFill>
        <p:spPr>
          <a:xfrm>
            <a:off x="2172139" y="1852899"/>
            <a:ext cx="5359268" cy="3528850"/>
          </a:xfrm>
          <a:prstGeom prst="rect">
            <a:avLst/>
          </a:prstGeom>
        </p:spPr>
      </p:pic>
      <p:sp>
        <p:nvSpPr>
          <p:cNvPr id="12" name="Content Placeholder 2">
            <a:extLst>
              <a:ext uri="{FF2B5EF4-FFF2-40B4-BE49-F238E27FC236}">
                <a16:creationId xmlns:a16="http://schemas.microsoft.com/office/drawing/2014/main" id="{027A2951-399D-D344-938D-B6E483A8B1CB}"/>
              </a:ext>
            </a:extLst>
          </p:cNvPr>
          <p:cNvSpPr>
            <a:spLocks noGrp="1"/>
          </p:cNvSpPr>
          <p:nvPr>
            <p:ph idx="1"/>
          </p:nvPr>
        </p:nvSpPr>
        <p:spPr>
          <a:xfrm>
            <a:off x="118752" y="1225296"/>
            <a:ext cx="9025247" cy="5104252"/>
          </a:xfrm>
        </p:spPr>
        <p:txBody>
          <a:bodyPr>
            <a:noAutofit/>
          </a:bodyPr>
          <a:lstStyle/>
          <a:p>
            <a:r>
              <a:rPr lang="en-GB" sz="2200" b="1" i="1" dirty="0">
                <a:solidFill>
                  <a:schemeClr val="bg2"/>
                </a:solidFill>
              </a:rPr>
              <a:t>Routing</a:t>
            </a:r>
            <a:r>
              <a:rPr lang="en-GB" sz="2200" dirty="0">
                <a:solidFill>
                  <a:schemeClr val="tx1"/>
                </a:solidFill>
              </a:rPr>
              <a:t> is the process of selecting a path for traffic in a network or between or across multiple networks and exchange </a:t>
            </a:r>
            <a:r>
              <a:rPr lang="en-GB" sz="2200" b="1" dirty="0">
                <a:solidFill>
                  <a:schemeClr val="bg2"/>
                </a:solidFill>
              </a:rPr>
              <a:t>packets/messages</a:t>
            </a:r>
          </a:p>
          <a:p>
            <a:endParaRPr lang="en-GB" sz="2200" dirty="0">
              <a:solidFill>
                <a:schemeClr val="bg2"/>
              </a:solidFill>
            </a:endParaRPr>
          </a:p>
          <a:p>
            <a:r>
              <a:rPr lang="en-GB" sz="2200" dirty="0">
                <a:solidFill>
                  <a:schemeClr val="tx1"/>
                </a:solidFill>
              </a:rPr>
              <a:t>Many kind of routing: circuit switching (old telephone), </a:t>
            </a:r>
            <a:r>
              <a:rPr lang="en-GB" sz="2200" b="1" i="1" dirty="0">
                <a:solidFill>
                  <a:schemeClr val="bg2"/>
                </a:solidFill>
              </a:rPr>
              <a:t>message switching </a:t>
            </a:r>
            <a:r>
              <a:rPr lang="en-GB" sz="2200" b="1" dirty="0">
                <a:solidFill>
                  <a:schemeClr val="bg2"/>
                </a:solidFill>
              </a:rPr>
              <a:t>(ASD)</a:t>
            </a:r>
            <a:r>
              <a:rPr lang="en-GB" sz="2200" dirty="0">
                <a:solidFill>
                  <a:schemeClr val="bg2"/>
                </a:solidFill>
              </a:rPr>
              <a:t>, </a:t>
            </a:r>
            <a:r>
              <a:rPr lang="en-GB" sz="2200" dirty="0">
                <a:solidFill>
                  <a:schemeClr val="tx1"/>
                </a:solidFill>
              </a:rPr>
              <a:t>packet switching (Internet) </a:t>
            </a:r>
            <a:endParaRPr lang="en-GB" sz="2200" b="1" dirty="0">
              <a:solidFill>
                <a:schemeClr val="tx1"/>
              </a:solidFill>
            </a:endParaRPr>
          </a:p>
          <a:p>
            <a:endParaRPr lang="en-GB" sz="2200" b="1" dirty="0">
              <a:solidFill>
                <a:schemeClr val="tx1"/>
              </a:solidFill>
            </a:endParaRPr>
          </a:p>
          <a:p>
            <a:r>
              <a:rPr lang="en-GB" sz="2200" b="1" i="1" dirty="0">
                <a:solidFill>
                  <a:schemeClr val="bg2"/>
                </a:solidFill>
              </a:rPr>
              <a:t>Message</a:t>
            </a:r>
            <a:r>
              <a:rPr lang="en-GB" sz="2200" dirty="0">
                <a:solidFill>
                  <a:schemeClr val="tx1"/>
                </a:solidFill>
              </a:rPr>
              <a:t> = control information + user data (usually called </a:t>
            </a:r>
            <a:r>
              <a:rPr lang="en-GB" sz="2200" b="1" dirty="0">
                <a:solidFill>
                  <a:schemeClr val="bg2"/>
                </a:solidFill>
              </a:rPr>
              <a:t>payload</a:t>
            </a:r>
            <a:r>
              <a:rPr lang="en-GB" sz="2200" dirty="0">
                <a:solidFill>
                  <a:schemeClr val="tx1"/>
                </a:solidFill>
              </a:rPr>
              <a:t>).</a:t>
            </a:r>
          </a:p>
          <a:p>
            <a:endParaRPr lang="en-GB" sz="2200" dirty="0">
              <a:solidFill>
                <a:schemeClr val="tx1"/>
              </a:solidFill>
            </a:endParaRPr>
          </a:p>
          <a:p>
            <a:r>
              <a:rPr lang="en-GB" sz="2200" b="1" dirty="0">
                <a:solidFill>
                  <a:schemeClr val="bg2"/>
                </a:solidFill>
              </a:rPr>
              <a:t>Message routing</a:t>
            </a:r>
            <a:r>
              <a:rPr lang="en-GB" sz="2200" dirty="0">
                <a:solidFill>
                  <a:schemeClr val="bg2"/>
                </a:solidFill>
              </a:rPr>
              <a:t> </a:t>
            </a:r>
            <a:r>
              <a:rPr lang="en-GB" sz="2200" dirty="0">
                <a:solidFill>
                  <a:schemeClr val="tx1"/>
                </a:solidFill>
              </a:rPr>
              <a:t>is the relaying of packets from one network segment to another through nodes in a computer network</a:t>
            </a:r>
          </a:p>
          <a:p>
            <a:endParaRPr lang="en-GB" sz="2200" dirty="0">
              <a:solidFill>
                <a:schemeClr val="tx1"/>
              </a:solidFill>
            </a:endParaRPr>
          </a:p>
          <a:p>
            <a:r>
              <a:rPr lang="en-GB" sz="2200" dirty="0">
                <a:solidFill>
                  <a:schemeClr val="tx1"/>
                </a:solidFill>
              </a:rPr>
              <a:t>Many kind of routing: unicast, </a:t>
            </a:r>
            <a:r>
              <a:rPr lang="en-GB" sz="2200" b="1" dirty="0">
                <a:solidFill>
                  <a:schemeClr val="bg2"/>
                </a:solidFill>
              </a:rPr>
              <a:t>multicast (ASD)</a:t>
            </a:r>
            <a:r>
              <a:rPr lang="en-GB" sz="2200" dirty="0">
                <a:solidFill>
                  <a:schemeClr val="tx1"/>
                </a:solidFill>
              </a:rPr>
              <a:t>, broadcast</a:t>
            </a:r>
            <a:endParaRPr lang="en-US" sz="2200" dirty="0">
              <a:solidFill>
                <a:schemeClr val="tx1"/>
              </a:solidFill>
            </a:endParaRPr>
          </a:p>
        </p:txBody>
      </p:sp>
    </p:spTree>
    <p:extLst>
      <p:ext uri="{BB962C8B-B14F-4D97-AF65-F5344CB8AC3E}">
        <p14:creationId xmlns:p14="http://schemas.microsoft.com/office/powerpoint/2010/main" val="105392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FA274-7B1A-3245-B831-DBEDC1A223E3}"/>
              </a:ext>
            </a:extLst>
          </p:cNvPr>
          <p:cNvSpPr>
            <a:spLocks noGrp="1"/>
          </p:cNvSpPr>
          <p:nvPr>
            <p:ph type="title"/>
          </p:nvPr>
        </p:nvSpPr>
        <p:spPr>
          <a:xfrm>
            <a:off x="0" y="142610"/>
            <a:ext cx="9143999" cy="994172"/>
          </a:xfrm>
        </p:spPr>
        <p:txBody>
          <a:bodyPr>
            <a:normAutofit/>
          </a:bodyPr>
          <a:lstStyle/>
          <a:p>
            <a:pPr algn="ctr"/>
            <a:r>
              <a:rPr lang="en-US" sz="2800" b="1" kern="0" dirty="0">
                <a:solidFill>
                  <a:srgbClr val="E1001A"/>
                </a:solidFill>
                <a:latin typeface="Arial" panose="020B0604020202020204" pitchFamily="34" charset="0"/>
                <a:cs typeface="Arial" panose="020B0604020202020204" pitchFamily="34" charset="0"/>
              </a:rPr>
              <a:t>Why ASD could be achieved </a:t>
            </a:r>
            <a:br>
              <a:rPr lang="en-US" sz="2800" b="1" kern="0" dirty="0">
                <a:solidFill>
                  <a:srgbClr val="E1001A"/>
                </a:solidFill>
                <a:latin typeface="Arial" panose="020B0604020202020204" pitchFamily="34" charset="0"/>
                <a:cs typeface="Arial" panose="020B0604020202020204" pitchFamily="34" charset="0"/>
              </a:rPr>
            </a:br>
            <a:r>
              <a:rPr lang="en-US" sz="2800" b="1" kern="0" dirty="0">
                <a:solidFill>
                  <a:srgbClr val="E1001A"/>
                </a:solidFill>
                <a:latin typeface="Arial" panose="020B0604020202020204" pitchFamily="34" charset="0"/>
                <a:cs typeface="Arial" panose="020B0604020202020204" pitchFamily="34" charset="0"/>
              </a:rPr>
              <a:t>via a multicast routing protocol</a:t>
            </a:r>
            <a:endParaRPr lang="en-US" b="1" dirty="0">
              <a:solidFill>
                <a:srgbClr val="FF0000"/>
              </a:solidFill>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44AF84EA-8F2D-A643-89E2-6DCDE2B5496C}"/>
              </a:ext>
            </a:extLst>
          </p:cNvPr>
          <p:cNvSpPr txBox="1">
            <a:spLocks noGrp="1"/>
          </p:cNvSpPr>
          <p:nvPr>
            <p:ph idx="1"/>
          </p:nvPr>
        </p:nvSpPr>
        <p:spPr>
          <a:xfrm>
            <a:off x="81212" y="1398567"/>
            <a:ext cx="8981574" cy="4893647"/>
          </a:xfrm>
          <a:prstGeom prst="rect">
            <a:avLst/>
          </a:prstGeom>
          <a:noFill/>
        </p:spPr>
        <p:txBody>
          <a:bodyPr wrap="square" rtlCol="0">
            <a:spAutoFit/>
          </a:bodyPr>
          <a:lstStyle/>
          <a:p>
            <a:pPr marL="214313" indent="-214313">
              <a:lnSpc>
                <a:spcPct val="100000"/>
              </a:lnSpc>
            </a:pPr>
            <a:r>
              <a:rPr lang="en-US" dirty="0">
                <a:latin typeface="Arial" panose="020B0604020202020204" pitchFamily="34" charset="0"/>
                <a:cs typeface="Arial" panose="020B0604020202020204" pitchFamily="34" charset="0"/>
              </a:rPr>
              <a:t>There is no </a:t>
            </a:r>
            <a:r>
              <a:rPr lang="en-US" dirty="0">
                <a:solidFill>
                  <a:srgbClr val="FF0000"/>
                </a:solidFill>
                <a:latin typeface="Arial" panose="020B0604020202020204" pitchFamily="34" charset="0"/>
                <a:cs typeface="Arial" panose="020B0604020202020204" pitchFamily="34" charset="0"/>
              </a:rPr>
              <a:t>global information </a:t>
            </a:r>
            <a:r>
              <a:rPr lang="en-US" dirty="0">
                <a:latin typeface="Arial" panose="020B0604020202020204" pitchFamily="34" charset="0"/>
                <a:cs typeface="Arial" panose="020B0604020202020204" pitchFamily="34" charset="0"/>
              </a:rPr>
              <a:t>to be exploited between CSEs</a:t>
            </a:r>
          </a:p>
          <a:p>
            <a:pPr marL="214313" indent="-214313">
              <a:lnSpc>
                <a:spcPct val="100000"/>
              </a:lnSpc>
            </a:pPr>
            <a:r>
              <a:rPr lang="en-US" dirty="0">
                <a:latin typeface="Arial" panose="020B0604020202020204" pitchFamily="34" charset="0"/>
                <a:cs typeface="Arial" panose="020B0604020202020204" pitchFamily="34" charset="0"/>
              </a:rPr>
              <a:t>Each CSE acts as an ASD </a:t>
            </a:r>
            <a:r>
              <a:rPr lang="en-US" dirty="0">
                <a:solidFill>
                  <a:srgbClr val="FF0000"/>
                </a:solidFill>
                <a:latin typeface="Arial" panose="020B0604020202020204" pitchFamily="34" charset="0"/>
                <a:cs typeface="Arial" panose="020B0604020202020204" pitchFamily="34" charset="0"/>
              </a:rPr>
              <a:t>Network Router</a:t>
            </a:r>
          </a:p>
          <a:p>
            <a:pPr marL="214313" indent="-214313">
              <a:lnSpc>
                <a:spcPct val="100000"/>
              </a:lnSpc>
            </a:pPr>
            <a:r>
              <a:rPr lang="en-US" dirty="0">
                <a:latin typeface="Arial" panose="020B0604020202020204" pitchFamily="34" charset="0"/>
                <a:cs typeface="Arial" panose="020B0604020202020204" pitchFamily="34" charset="0"/>
              </a:rPr>
              <a:t>Each CSE knows </a:t>
            </a:r>
            <a:r>
              <a:rPr lang="en-US" dirty="0">
                <a:solidFill>
                  <a:srgbClr val="FF0000"/>
                </a:solidFill>
                <a:latin typeface="Arial" panose="020B0604020202020204" pitchFamily="34" charset="0"/>
                <a:cs typeface="Arial" panose="020B0604020202020204" pitchFamily="34" charset="0"/>
              </a:rPr>
              <a:t>only</a:t>
            </a:r>
            <a:r>
              <a:rPr lang="en-US" dirty="0">
                <a:latin typeface="Arial" panose="020B0604020202020204" pitchFamily="34" charset="0"/>
                <a:cs typeface="Arial" panose="020B0604020202020204" pitchFamily="34" charset="0"/>
              </a:rPr>
              <a:t> the CSE directly connected via mcc/mcc’ pointers</a:t>
            </a:r>
          </a:p>
          <a:p>
            <a:pPr marL="214313" indent="-214313">
              <a:lnSpc>
                <a:spcPct val="100000"/>
              </a:lnSpc>
            </a:pPr>
            <a:r>
              <a:rPr lang="en-US" dirty="0">
                <a:latin typeface="Arial" panose="020B0604020202020204" pitchFamily="34" charset="0"/>
                <a:cs typeface="Arial" panose="020B0604020202020204" pitchFamily="34" charset="0"/>
              </a:rPr>
              <a:t>Each CSE knows </a:t>
            </a:r>
            <a:r>
              <a:rPr lang="en-US" dirty="0">
                <a:solidFill>
                  <a:srgbClr val="FF0000"/>
                </a:solidFill>
                <a:latin typeface="Arial" panose="020B0604020202020204" pitchFamily="34" charset="0"/>
                <a:cs typeface="Arial" panose="020B0604020202020204" pitchFamily="34" charset="0"/>
              </a:rPr>
              <a:t>exactly</a:t>
            </a:r>
            <a:r>
              <a:rPr lang="en-US" dirty="0">
                <a:latin typeface="Arial" panose="020B0604020202020204" pitchFamily="34" charset="0"/>
                <a:cs typeface="Arial" panose="020B0604020202020204" pitchFamily="34" charset="0"/>
              </a:rPr>
              <a:t> (ie. URI) all the AEs directly registered in</a:t>
            </a:r>
          </a:p>
          <a:p>
            <a:pPr marL="214313" indent="-214313">
              <a:lnSpc>
                <a:spcPct val="100000"/>
              </a:lnSpc>
            </a:pPr>
            <a:r>
              <a:rPr lang="en-US" dirty="0">
                <a:latin typeface="Arial" panose="020B0604020202020204" pitchFamily="34" charset="0"/>
                <a:cs typeface="Arial" panose="020B0604020202020204" pitchFamily="34" charset="0"/>
              </a:rPr>
              <a:t>Each CSE know </a:t>
            </a:r>
            <a:r>
              <a:rPr lang="en-US" dirty="0">
                <a:solidFill>
                  <a:srgbClr val="FF0000"/>
                </a:solidFill>
                <a:latin typeface="Arial" panose="020B0604020202020204" pitchFamily="34" charset="0"/>
                <a:cs typeface="Arial" panose="020B0604020202020204" pitchFamily="34" charset="0"/>
              </a:rPr>
              <a:t>partially</a:t>
            </a:r>
            <a:r>
              <a:rPr lang="en-US" dirty="0">
                <a:latin typeface="Arial" panose="020B0604020202020204" pitchFamily="34" charset="0"/>
                <a:cs typeface="Arial" panose="020B0604020202020204" pitchFamily="34" charset="0"/>
              </a:rPr>
              <a:t> the </a:t>
            </a:r>
            <a:r>
              <a:rPr lang="en-US" dirty="0">
                <a:solidFill>
                  <a:srgbClr val="FF0000"/>
                </a:solidFill>
                <a:latin typeface="Arial" panose="020B0604020202020204" pitchFamily="34" charset="0"/>
                <a:cs typeface="Arial" panose="020B0604020202020204" pitchFamily="34" charset="0"/>
              </a:rPr>
              <a:t>types</a:t>
            </a:r>
            <a:r>
              <a:rPr lang="en-US" dirty="0">
                <a:latin typeface="Arial" panose="020B0604020202020204" pitchFamily="34" charset="0"/>
                <a:cs typeface="Arial" panose="020B0604020202020204" pitchFamily="34" charset="0"/>
              </a:rPr>
              <a:t> and the </a:t>
            </a:r>
            <a:r>
              <a:rPr lang="en-US" dirty="0">
                <a:solidFill>
                  <a:srgbClr val="FF0000"/>
                </a:solidFill>
                <a:latin typeface="Arial" panose="020B0604020202020204" pitchFamily="34" charset="0"/>
                <a:cs typeface="Arial" panose="020B0604020202020204" pitchFamily="34" charset="0"/>
              </a:rPr>
              <a:t>numerosity</a:t>
            </a:r>
            <a:r>
              <a:rPr lang="en-US" dirty="0">
                <a:latin typeface="Arial" panose="020B0604020202020204" pitchFamily="34" charset="0"/>
                <a:cs typeface="Arial" panose="020B0604020202020204" pitchFamily="34" charset="0"/>
              </a:rPr>
              <a:t> (ie. the number of) the AE directly registered in</a:t>
            </a:r>
          </a:p>
          <a:p>
            <a:pPr marL="214313" indent="-214313">
              <a:lnSpc>
                <a:spcPct val="100000"/>
              </a:lnSpc>
            </a:pPr>
            <a:r>
              <a:rPr lang="en-US" dirty="0">
                <a:latin typeface="Arial" panose="020B0604020202020204" pitchFamily="34" charset="0"/>
                <a:cs typeface="Arial" panose="020B0604020202020204" pitchFamily="34" charset="0"/>
              </a:rPr>
              <a:t>This information is </a:t>
            </a:r>
            <a:r>
              <a:rPr lang="en-US" dirty="0">
                <a:solidFill>
                  <a:srgbClr val="FF0000"/>
                </a:solidFill>
                <a:latin typeface="Arial" panose="020B0604020202020204" pitchFamily="34" charset="0"/>
                <a:cs typeface="Arial" panose="020B0604020202020204" pitchFamily="34" charset="0"/>
              </a:rPr>
              <a:t>dynamically</a:t>
            </a:r>
            <a:r>
              <a:rPr lang="en-US" dirty="0">
                <a:latin typeface="Arial" panose="020B0604020202020204" pitchFamily="34" charset="0"/>
                <a:cs typeface="Arial" panose="020B0604020202020204" pitchFamily="34" charset="0"/>
              </a:rPr>
              <a:t> stored in the, so called, </a:t>
            </a:r>
            <a:r>
              <a:rPr lang="en-US" b="1" dirty="0">
                <a:latin typeface="Arial" panose="020B0604020202020204" pitchFamily="34" charset="0"/>
                <a:cs typeface="Arial" panose="020B0604020202020204" pitchFamily="34" charset="0"/>
              </a:rPr>
              <a:t>Semantic Routing Table </a:t>
            </a:r>
            <a:r>
              <a:rPr lang="en-US" dirty="0">
                <a:latin typeface="Arial" panose="020B0604020202020204" pitchFamily="34" charset="0"/>
                <a:cs typeface="Arial" panose="020B0604020202020204" pitchFamily="34" charset="0"/>
              </a:rPr>
              <a:t>(SRT) stored in each CSE</a:t>
            </a:r>
          </a:p>
          <a:p>
            <a:pPr marL="214313" indent="-214313">
              <a:lnSpc>
                <a:spcPct val="100000"/>
              </a:lnSpc>
            </a:pPr>
            <a:r>
              <a:rPr lang="en-US" dirty="0">
                <a:latin typeface="Arial" panose="020B0604020202020204" pitchFamily="34" charset="0"/>
                <a:cs typeface="Arial" panose="020B0604020202020204" pitchFamily="34" charset="0"/>
              </a:rPr>
              <a:t>Therefore the ASD routing tasks are </a:t>
            </a:r>
          </a:p>
          <a:p>
            <a:pPr marL="214313" indent="-214313">
              <a:lnSpc>
                <a:spcPct val="100000"/>
              </a:lnSpc>
            </a:pPr>
            <a:r>
              <a:rPr lang="en-US" dirty="0">
                <a:solidFill>
                  <a:srgbClr val="FF0000"/>
                </a:solidFill>
                <a:latin typeface="Arial" panose="020B0604020202020204" pitchFamily="34" charset="0"/>
                <a:cs typeface="Arial" panose="020B0604020202020204" pitchFamily="34" charset="0"/>
              </a:rPr>
              <a:t>a)</a:t>
            </a:r>
            <a:r>
              <a:rPr lang="en-US"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rPr>
              <a:t>register</a:t>
            </a:r>
            <a:r>
              <a:rPr lang="en-US" dirty="0">
                <a:latin typeface="Arial" panose="020B0604020202020204" pitchFamily="34" charset="0"/>
                <a:cs typeface="Arial" panose="020B0604020202020204" pitchFamily="34" charset="0"/>
              </a:rPr>
              <a:t> AE in a local DB and SRT, </a:t>
            </a:r>
          </a:p>
          <a:p>
            <a:pPr marL="214313" indent="-214313">
              <a:lnSpc>
                <a:spcPct val="100000"/>
              </a:lnSpc>
            </a:pPr>
            <a:r>
              <a:rPr lang="en-US" dirty="0">
                <a:solidFill>
                  <a:srgbClr val="FF0000"/>
                </a:solidFill>
                <a:latin typeface="Arial" panose="020B0604020202020204" pitchFamily="34" charset="0"/>
                <a:cs typeface="Arial" panose="020B0604020202020204" pitchFamily="34" charset="0"/>
              </a:rPr>
              <a:t>b)</a:t>
            </a:r>
            <a:r>
              <a:rPr lang="en-US"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rPr>
              <a:t>route</a:t>
            </a:r>
            <a:r>
              <a:rPr lang="en-US" dirty="0">
                <a:latin typeface="Arial" panose="020B0604020202020204" pitchFamily="34" charset="0"/>
                <a:cs typeface="Arial" panose="020B0604020202020204" pitchFamily="34" charset="0"/>
              </a:rPr>
              <a:t> ASD queries thought the CSE-network </a:t>
            </a:r>
          </a:p>
          <a:p>
            <a:pPr marL="214313" indent="-214313">
              <a:lnSpc>
                <a:spcPct val="100000"/>
              </a:lnSpc>
            </a:pPr>
            <a:r>
              <a:rPr lang="en-US" dirty="0">
                <a:solidFill>
                  <a:srgbClr val="FF0000"/>
                </a:solidFill>
                <a:latin typeface="Arial" panose="020B0604020202020204" pitchFamily="34" charset="0"/>
                <a:cs typeface="Arial" panose="020B0604020202020204" pitchFamily="34" charset="0"/>
              </a:rPr>
              <a:t>c)</a:t>
            </a:r>
            <a:r>
              <a:rPr lang="en-US"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rPr>
              <a:t>keep</a:t>
            </a:r>
            <a:r>
              <a:rPr lang="en-US" dirty="0">
                <a:latin typeface="Arial" panose="020B0604020202020204" pitchFamily="34" charset="0"/>
                <a:cs typeface="Arial" panose="020B0604020202020204" pitchFamily="34" charset="0"/>
              </a:rPr>
              <a:t> SRT updated / </a:t>
            </a:r>
            <a:r>
              <a:rPr lang="en-US" u="sng" dirty="0">
                <a:latin typeface="Arial" panose="020B0604020202020204" pitchFamily="34" charset="0"/>
                <a:cs typeface="Arial" panose="020B0604020202020204" pitchFamily="34" charset="0"/>
              </a:rPr>
              <a:t>fresh</a:t>
            </a:r>
          </a:p>
        </p:txBody>
      </p:sp>
    </p:spTree>
    <p:extLst>
      <p:ext uri="{BB962C8B-B14F-4D97-AF65-F5344CB8AC3E}">
        <p14:creationId xmlns:p14="http://schemas.microsoft.com/office/powerpoint/2010/main" val="1065732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396D2-5EC8-A745-9972-2724B8246929}"/>
              </a:ext>
            </a:extLst>
          </p:cNvPr>
          <p:cNvSpPr>
            <a:spLocks noGrp="1"/>
          </p:cNvSpPr>
          <p:nvPr>
            <p:ph type="title"/>
          </p:nvPr>
        </p:nvSpPr>
        <p:spPr/>
        <p:txBody>
          <a:bodyPr>
            <a:normAutofit/>
          </a:bodyPr>
          <a:lstStyle/>
          <a:p>
            <a:pPr algn="ctr"/>
            <a:r>
              <a:rPr lang="en-US" sz="2800" b="1" dirty="0">
                <a:solidFill>
                  <a:srgbClr val="FF0000"/>
                </a:solidFill>
                <a:latin typeface="Arial" panose="020B0604020202020204" pitchFamily="34" charset="0"/>
                <a:cs typeface="Arial" panose="020B0604020202020204" pitchFamily="34" charset="0"/>
              </a:rPr>
              <a:t>Semantic Discovery Agreements (SDA)</a:t>
            </a:r>
          </a:p>
        </p:txBody>
      </p:sp>
      <p:grpSp>
        <p:nvGrpSpPr>
          <p:cNvPr id="10" name="Group 9">
            <a:extLst>
              <a:ext uri="{FF2B5EF4-FFF2-40B4-BE49-F238E27FC236}">
                <a16:creationId xmlns:a16="http://schemas.microsoft.com/office/drawing/2014/main" id="{1763A9FD-5136-F640-BCAE-6E87F547E763}"/>
              </a:ext>
            </a:extLst>
          </p:cNvPr>
          <p:cNvGrpSpPr/>
          <p:nvPr/>
        </p:nvGrpSpPr>
        <p:grpSpPr>
          <a:xfrm>
            <a:off x="628650" y="1489521"/>
            <a:ext cx="7943850" cy="4719550"/>
            <a:chOff x="1200150" y="2511339"/>
            <a:chExt cx="6743700" cy="3898900"/>
          </a:xfrm>
        </p:grpSpPr>
        <p:pic>
          <p:nvPicPr>
            <p:cNvPr id="8" name="Picture 7">
              <a:extLst>
                <a:ext uri="{FF2B5EF4-FFF2-40B4-BE49-F238E27FC236}">
                  <a16:creationId xmlns:a16="http://schemas.microsoft.com/office/drawing/2014/main" id="{579E4E78-BB2F-234C-9D95-1690A00DF1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150" y="2511339"/>
              <a:ext cx="6743700" cy="3898900"/>
            </a:xfrm>
            <a:prstGeom prst="rect">
              <a:avLst/>
            </a:prstGeom>
          </p:spPr>
        </p:pic>
        <p:sp>
          <p:nvSpPr>
            <p:cNvPr id="9" name="Rectangle 8">
              <a:extLst>
                <a:ext uri="{FF2B5EF4-FFF2-40B4-BE49-F238E27FC236}">
                  <a16:creationId xmlns:a16="http://schemas.microsoft.com/office/drawing/2014/main" id="{7321529F-B1B6-3744-99E5-D8C92172DDDD}"/>
                </a:ext>
              </a:extLst>
            </p:cNvPr>
            <p:cNvSpPr/>
            <p:nvPr/>
          </p:nvSpPr>
          <p:spPr>
            <a:xfrm>
              <a:off x="5140411" y="3966519"/>
              <a:ext cx="432486" cy="494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46327685"/>
      </p:ext>
    </p:extLst>
  </p:cSld>
  <p:clrMapOvr>
    <a:masterClrMapping/>
  </p:clrMapOvr>
</p:sld>
</file>

<file path=ppt/theme/theme1.xml><?xml version="1.0" encoding="utf-8"?>
<a:theme xmlns:a="http://schemas.openxmlformats.org/drawingml/2006/main" name="masque_PPT">
  <a:themeElements>
    <a:clrScheme name="masque_PPT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fontScheme name="masque_PP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que_PPT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exte et chapitre orange">
  <a:themeElements>
    <a:clrScheme name="Texte et chapitre orange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fontScheme name="Texte et chapitre orang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e et chapitre orange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uv visuel et sommaire">
  <a:themeElements>
    <a:clrScheme name="Couv visuel et sommaire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fontScheme name="Couv visuel et sommair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uv visuel et sommaire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uv logo equipe  et dernière">
  <a:themeElements>
    <a:clrScheme name="Couv logo equipe  et dernière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fontScheme name="Couv logo equipe  et dernièr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uv logo equipe  et dernière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xte et chapitre rouge">
  <a:themeElements>
    <a:clrScheme name="Texte et chapitre rouge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fontScheme name="Texte et chapitre roug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e et chapitre rouge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xte et chapitre bleu">
  <a:themeElements>
    <a:clrScheme name="Texte et chapitre bleu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fontScheme name="Texte et chapitre ble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e et chapitre bleu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xte et chapitre vert">
  <a:themeElements>
    <a:clrScheme name="Texte et chapitre vert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fontScheme name="Texte et chapitre ver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e et chapitre vert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xte et chapitre violet">
  <a:themeElements>
    <a:clrScheme name="Texte et chapitre violet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fontScheme name="Texte et chapitre viole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e et chapitre violet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exte et chapitre gris">
  <a:themeElements>
    <a:clrScheme name="Texte et chapitre gris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fontScheme name="Texte et chapitre gri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e et chapitre gris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exte et chapitre kaki">
  <a:themeElements>
    <a:clrScheme name="Texte et chapitre kaki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fontScheme name="Texte et chapitre kaki">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e et chapitre kaki 1">
        <a:dk1>
          <a:srgbClr val="000000"/>
        </a:dk1>
        <a:lt1>
          <a:srgbClr val="FFFFFF"/>
        </a:lt1>
        <a:dk2>
          <a:srgbClr val="808080"/>
        </a:dk2>
        <a:lt2>
          <a:srgbClr val="E1001A"/>
        </a:lt2>
        <a:accent1>
          <a:srgbClr val="1C4672"/>
        </a:accent1>
        <a:accent2>
          <a:srgbClr val="2C972E"/>
        </a:accent2>
        <a:accent3>
          <a:srgbClr val="FFFFFF"/>
        </a:accent3>
        <a:accent4>
          <a:srgbClr val="000000"/>
        </a:accent4>
        <a:accent5>
          <a:srgbClr val="ABB0BC"/>
        </a:accent5>
        <a:accent6>
          <a:srgbClr val="278829"/>
        </a:accent6>
        <a:hlink>
          <a:srgbClr val="732B4A"/>
        </a:hlink>
        <a:folHlink>
          <a:srgbClr val="595C6D"/>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E7622289576114388257C19CA0ED7EB" ma:contentTypeVersion="8" ma:contentTypeDescription="Ein neues Dokument erstellen." ma:contentTypeScope="" ma:versionID="e7c30a581b9421aca0e77259028d7610">
  <xsd:schema xmlns:xsd="http://www.w3.org/2001/XMLSchema" xmlns:xs="http://www.w3.org/2001/XMLSchema" xmlns:p="http://schemas.microsoft.com/office/2006/metadata/properties" xmlns:ns2="eaa00c51-5de4-4083-83f6-5ac443f59e60" targetNamespace="http://schemas.microsoft.com/office/2006/metadata/properties" ma:root="true" ma:fieldsID="a7e94ffdc6894931f4bc47bf380f078b" ns2:_="">
    <xsd:import namespace="eaa00c51-5de4-4083-83f6-5ac443f59e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a00c51-5de4-4083-83f6-5ac443f59e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E9B534-6196-4C33-AB32-CDB88775CD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a00c51-5de4-4083-83f6-5ac443f59e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F4B384-A66C-470C-A6DB-D07CD84F18E2}">
  <ds:schemaRefs>
    <ds:schemaRef ds:uri="http://schemas.microsoft.com/office/2006/documentManagement/types"/>
    <ds:schemaRef ds:uri="http://schemas.microsoft.com/office/2006/metadata/properties"/>
    <ds:schemaRef ds:uri="eaa00c51-5de4-4083-83f6-5ac443f59e60"/>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9A7F6E43-7D34-42A5-A03F-09106B81FB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masque_PPT</Template>
  <TotalTime>2780</TotalTime>
  <Words>1213</Words>
  <Application>Microsoft Office PowerPoint</Application>
  <PresentationFormat>On-screen Show (4:3)</PresentationFormat>
  <Paragraphs>129</Paragraphs>
  <Slides>14</Slides>
  <Notes>4</Notes>
  <HiddenSlides>0</HiddenSlides>
  <MMClips>0</MMClips>
  <ScaleCrop>false</ScaleCrop>
  <HeadingPairs>
    <vt:vector size="6" baseType="variant">
      <vt:variant>
        <vt:lpstr>Fonts Used</vt:lpstr>
      </vt:variant>
      <vt:variant>
        <vt:i4>5</vt:i4>
      </vt:variant>
      <vt:variant>
        <vt:lpstr>Theme</vt:lpstr>
      </vt:variant>
      <vt:variant>
        <vt:i4>11</vt:i4>
      </vt:variant>
      <vt:variant>
        <vt:lpstr>Slide Titles</vt:lpstr>
      </vt:variant>
      <vt:variant>
        <vt:i4>14</vt:i4>
      </vt:variant>
    </vt:vector>
  </HeadingPairs>
  <TitlesOfParts>
    <vt:vector size="30" baseType="lpstr">
      <vt:lpstr>Arial</vt:lpstr>
      <vt:lpstr>Calibri</vt:lpstr>
      <vt:lpstr>Calibri Light</vt:lpstr>
      <vt:lpstr>Courier New</vt:lpstr>
      <vt:lpstr>Symbol</vt:lpstr>
      <vt:lpstr>masque_PPT</vt:lpstr>
      <vt:lpstr>Couv visuel et sommaire</vt:lpstr>
      <vt:lpstr>Couv logo equipe  et dernière</vt:lpstr>
      <vt:lpstr>Texte et chapitre rouge</vt:lpstr>
      <vt:lpstr>Texte et chapitre bleu</vt:lpstr>
      <vt:lpstr>Texte et chapitre vert</vt:lpstr>
      <vt:lpstr>Texte et chapitre violet</vt:lpstr>
      <vt:lpstr>Texte et chapitre gris</vt:lpstr>
      <vt:lpstr>Texte et chapitre kaki</vt:lpstr>
      <vt:lpstr>Texte et chapitre orange</vt:lpstr>
      <vt:lpstr>Office Theme</vt:lpstr>
      <vt:lpstr>Webminar:   A primer on Advanced Semantic Discovery (ASD)</vt:lpstr>
      <vt:lpstr>Semantic Discovery in oneM2M</vt:lpstr>
      <vt:lpstr>Scaling up to a Network of Infrastructure Nodes</vt:lpstr>
      <vt:lpstr>A simple use case that can be found in TR 103714</vt:lpstr>
      <vt:lpstr>PowerPoint Presentation</vt:lpstr>
      <vt:lpstr>PowerPoint Presentation</vt:lpstr>
      <vt:lpstr>Routing: as simple as in Wikipedia</vt:lpstr>
      <vt:lpstr>Why ASD could be achieved  via a multicast routing protocol</vt:lpstr>
      <vt:lpstr>Semantic Discovery Agreements (SDA)</vt:lpstr>
      <vt:lpstr>ASD Semantic Routing Table (one per CSE)</vt:lpstr>
      <vt:lpstr>Keeping Routing Tables UP TO DATE </vt:lpstr>
      <vt:lpstr>Experiment 1: successful downstream routing </vt:lpstr>
      <vt:lpstr>A bit about object numerosity</vt:lpstr>
      <vt:lpstr>If time: ASD Reccomendation System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SUR 1 OU 2 LIGNES MAXIMUM</dc:title>
  <dc:creator>LUIGI LIQUORI INRIA</dc:creator>
  <cp:lastModifiedBy>Karen Hughes</cp:lastModifiedBy>
  <cp:revision>117</cp:revision>
  <cp:lastPrinted>2020-04-23T13:18:50Z</cp:lastPrinted>
  <dcterms:created xsi:type="dcterms:W3CDTF">2020-04-23T06:38:09Z</dcterms:created>
  <dcterms:modified xsi:type="dcterms:W3CDTF">2021-01-12T15:08:36Z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0x0101006E7622289576114388257C19CA0ED7EB</vt:lpwstr>
  </property>
</Properties>
</file>