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62" r:id="rId3"/>
    <p:sldId id="264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aft, Andreas" initials="K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C63133"/>
    <a:srgbClr val="D9D9D9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0254D-5613-44FF-9259-FDC7F75D1DAC}" type="datetimeFigureOut">
              <a:rPr lang="de-DE" smtClean="0"/>
              <a:t>18.01.21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A60F4-66CC-4911-AF3C-563E2420F84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321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2D477-F452-4B7E-BECA-79032AFDBF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1/18/21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1/18/21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2019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792923"/>
            <a:ext cx="11296184" cy="2387600"/>
          </a:xfrm>
        </p:spPr>
        <p:txBody>
          <a:bodyPr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oneM2M-MEC whitepaper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7377" y="5019675"/>
            <a:ext cx="11954577" cy="1655762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JaeSeung Song (KETI)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1753850" y="6492875"/>
            <a:ext cx="438150" cy="365125"/>
          </a:xfrm>
        </p:spPr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449A89-BCEA-B24C-BA96-62D36F167667}"/>
              </a:ext>
            </a:extLst>
          </p:cNvPr>
          <p:cNvSpPr/>
          <p:nvPr/>
        </p:nvSpPr>
        <p:spPr>
          <a:xfrm>
            <a:off x="67377" y="0"/>
            <a:ext cx="8559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TP-2021-0007-Status_update_on_oneM2M-MEC_whitepaper</a:t>
            </a:r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207185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F5C8FB5-CBA3-4CF5-BE06-6B740F8F1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Motivation </a:t>
            </a:r>
            <a:r>
              <a:rPr lang="de-DE" dirty="0" err="1"/>
              <a:t>and</a:t>
            </a:r>
            <a:r>
              <a:rPr lang="de-DE" dirty="0"/>
              <a:t> Background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CE80DD8-EF33-4FF5-800D-CBC2D84DAA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8"/>
            <a:ext cx="10515600" cy="4621873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There was an interest between oneM2M and ETSI ISG MEC to support interworking</a:t>
            </a:r>
          </a:p>
          <a:p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From oneM2M perspective, it would be good to place oneM2M platform instance to a place where MEC is running. The following two features allows this to happen: </a:t>
            </a:r>
          </a:p>
          <a:p>
            <a:pPr lvl="1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Software Campaign </a:t>
            </a:r>
          </a:p>
          <a:p>
            <a:pPr lvl="1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Enhanced resource announcement 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DE" sz="2000" dirty="0"/>
              <a:t>Joint </a:t>
            </a:r>
            <a:r>
              <a:rPr lang="de-DE" sz="2000" dirty="0" err="1"/>
              <a:t>whitepaper</a:t>
            </a:r>
            <a:r>
              <a:rPr lang="de-DE" sz="2000" dirty="0"/>
              <a:t> </a:t>
            </a:r>
            <a:r>
              <a:rPr lang="de-DE" sz="2000" dirty="0" err="1"/>
              <a:t>work</a:t>
            </a:r>
            <a:endParaRPr lang="de-DE" sz="2000" dirty="0"/>
          </a:p>
          <a:p>
            <a:pPr lvl="1">
              <a:lnSpc>
                <a:spcPct val="120000"/>
              </a:lnSpc>
            </a:pPr>
            <a:r>
              <a:rPr lang="de-DE" sz="1600" dirty="0" err="1"/>
              <a:t>Started</a:t>
            </a:r>
            <a:r>
              <a:rPr lang="de-DE" sz="1600" dirty="0"/>
              <a:t> on Mid </a:t>
            </a:r>
            <a:r>
              <a:rPr lang="de-DE" sz="1600" dirty="0" err="1"/>
              <a:t>of</a:t>
            </a:r>
            <a:r>
              <a:rPr lang="de-DE" sz="1600" dirty="0"/>
              <a:t> 2019</a:t>
            </a:r>
          </a:p>
          <a:p>
            <a:pPr lvl="1">
              <a:lnSpc>
                <a:spcPct val="120000"/>
              </a:lnSpc>
            </a:pPr>
            <a:r>
              <a:rPr lang="de-DE" sz="1600" dirty="0" err="1"/>
              <a:t>Targeted</a:t>
            </a:r>
            <a:r>
              <a:rPr lang="de-DE" sz="1600" dirty="0"/>
              <a:t> on End </a:t>
            </a:r>
            <a:r>
              <a:rPr lang="de-DE" sz="1600" dirty="0" err="1"/>
              <a:t>of</a:t>
            </a:r>
            <a:r>
              <a:rPr lang="de-DE" sz="1600" dirty="0"/>
              <a:t> 2019</a:t>
            </a:r>
          </a:p>
          <a:p>
            <a:pPr lvl="1">
              <a:lnSpc>
                <a:spcPct val="120000"/>
              </a:lnSpc>
            </a:pPr>
            <a:r>
              <a:rPr lang="de-DE" sz="1600" dirty="0" err="1"/>
              <a:t>There</a:t>
            </a:r>
            <a:r>
              <a:rPr lang="de-DE" sz="1600" dirty="0"/>
              <a:t> was </a:t>
            </a:r>
            <a:r>
              <a:rPr lang="de-DE" sz="1600" dirty="0" err="1"/>
              <a:t>some</a:t>
            </a:r>
            <a:r>
              <a:rPr lang="de-DE" sz="1600" dirty="0"/>
              <a:t> </a:t>
            </a:r>
            <a:r>
              <a:rPr lang="de-DE" sz="1600" dirty="0" err="1"/>
              <a:t>delay</a:t>
            </a:r>
            <a:r>
              <a:rPr lang="de-DE" sz="1600" dirty="0"/>
              <a:t> </a:t>
            </a:r>
            <a:r>
              <a:rPr lang="de-DE" sz="1600" dirty="0" err="1"/>
              <a:t>and</a:t>
            </a:r>
            <a:r>
              <a:rPr lang="de-DE" sz="1600" dirty="0"/>
              <a:t> Covid-19</a:t>
            </a:r>
          </a:p>
          <a:p>
            <a:pPr lvl="1">
              <a:lnSpc>
                <a:spcPct val="120000"/>
              </a:lnSpc>
            </a:pPr>
            <a:r>
              <a:rPr lang="de-DE" sz="1600" b="1" dirty="0">
                <a:solidFill>
                  <a:srgbClr val="C00000"/>
                </a:solidFill>
              </a:rPr>
              <a:t>A </a:t>
            </a:r>
            <a:r>
              <a:rPr lang="de-DE" sz="1600" b="1" dirty="0" err="1">
                <a:solidFill>
                  <a:srgbClr val="C00000"/>
                </a:solidFill>
              </a:rPr>
              <a:t>first</a:t>
            </a:r>
            <a:r>
              <a:rPr lang="de-DE" sz="1600" b="1" dirty="0">
                <a:solidFill>
                  <a:srgbClr val="C00000"/>
                </a:solidFill>
              </a:rPr>
              <a:t> </a:t>
            </a:r>
            <a:r>
              <a:rPr lang="de-DE" sz="1600" b="1" dirty="0" err="1">
                <a:solidFill>
                  <a:srgbClr val="C00000"/>
                </a:solidFill>
              </a:rPr>
              <a:t>draft</a:t>
            </a:r>
            <a:r>
              <a:rPr lang="de-DE" sz="1600" b="1" dirty="0">
                <a:solidFill>
                  <a:srgbClr val="C00000"/>
                </a:solidFill>
              </a:rPr>
              <a:t> </a:t>
            </a:r>
            <a:r>
              <a:rPr lang="de-DE" sz="1600" b="1" dirty="0" err="1">
                <a:solidFill>
                  <a:srgbClr val="C00000"/>
                </a:solidFill>
              </a:rPr>
              <a:t>is</a:t>
            </a:r>
            <a:r>
              <a:rPr lang="de-DE" sz="1600" b="1" dirty="0">
                <a:solidFill>
                  <a:srgbClr val="C00000"/>
                </a:solidFill>
              </a:rPr>
              <a:t> </a:t>
            </a:r>
            <a:r>
              <a:rPr lang="de-DE" sz="1600" b="1" dirty="0" err="1">
                <a:solidFill>
                  <a:srgbClr val="C00000"/>
                </a:solidFill>
              </a:rPr>
              <a:t>now</a:t>
            </a:r>
            <a:r>
              <a:rPr lang="de-DE" sz="1600" b="1" dirty="0">
                <a:solidFill>
                  <a:srgbClr val="C00000"/>
                </a:solidFill>
              </a:rPr>
              <a:t> </a:t>
            </a:r>
            <a:r>
              <a:rPr lang="de-DE" sz="1600" b="1" dirty="0" err="1">
                <a:solidFill>
                  <a:srgbClr val="C00000"/>
                </a:solidFill>
              </a:rPr>
              <a:t>ready</a:t>
            </a:r>
            <a:r>
              <a:rPr lang="de-DE" sz="1600" b="1" dirty="0">
                <a:solidFill>
                  <a:srgbClr val="C00000"/>
                </a:solidFill>
              </a:rPr>
              <a:t> </a:t>
            </a:r>
            <a:r>
              <a:rPr lang="de-DE" sz="1600" b="1" dirty="0" err="1">
                <a:solidFill>
                  <a:srgbClr val="C00000"/>
                </a:solidFill>
              </a:rPr>
              <a:t>for</a:t>
            </a:r>
            <a:r>
              <a:rPr lang="de-DE" sz="1600" b="1" dirty="0">
                <a:solidFill>
                  <a:srgbClr val="C00000"/>
                </a:solidFill>
              </a:rPr>
              <a:t> </a:t>
            </a:r>
            <a:r>
              <a:rPr lang="de-DE" sz="1600" b="1" dirty="0" err="1">
                <a:solidFill>
                  <a:srgbClr val="C00000"/>
                </a:solidFill>
              </a:rPr>
              <a:t>review</a:t>
            </a:r>
            <a:endParaRPr lang="de-DE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00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4FD56E-14AA-413F-ACBB-1BEE2E923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&amp; Plan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F98D4E-6DED-3C4A-8756-28CEF8EDE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5999843" cy="4936698"/>
          </a:xfrm>
        </p:spPr>
        <p:txBody>
          <a:bodyPr>
            <a:normAutofit/>
          </a:bodyPr>
          <a:lstStyle/>
          <a:p>
            <a:r>
              <a:rPr lang="en-KR" dirty="0"/>
              <a:t>Plan for the whitepaper</a:t>
            </a:r>
          </a:p>
          <a:p>
            <a:pPr lvl="1"/>
            <a:r>
              <a:rPr lang="en-KR" dirty="0"/>
              <a:t>All sections are now added with draft contents</a:t>
            </a:r>
          </a:p>
          <a:p>
            <a:pPr lvl="1"/>
            <a:r>
              <a:rPr lang="en-KR" dirty="0"/>
              <a:t>The draft will be shared with interesting members</a:t>
            </a:r>
          </a:p>
          <a:p>
            <a:pPr lvl="1"/>
            <a:r>
              <a:rPr lang="en-KR" b="1" dirty="0">
                <a:solidFill>
                  <a:srgbClr val="C00000"/>
                </a:solidFill>
              </a:rPr>
              <a:t>After getting feedback from members, the whitepaper will be updated</a:t>
            </a:r>
          </a:p>
          <a:p>
            <a:pPr lvl="1"/>
            <a:r>
              <a:rPr lang="en-KR" b="1" dirty="0">
                <a:solidFill>
                  <a:srgbClr val="C00000"/>
                </a:solidFill>
              </a:rPr>
              <a:t>Plan to publish in 1Q 2021</a:t>
            </a:r>
          </a:p>
          <a:p>
            <a:pPr lvl="1"/>
            <a:r>
              <a:rPr lang="en-KR" b="1" dirty="0">
                <a:solidFill>
                  <a:srgbClr val="C00000"/>
                </a:solidFill>
              </a:rPr>
              <a:t>A draft is attached</a:t>
            </a:r>
          </a:p>
        </p:txBody>
      </p:sp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A5FDA75-CB4E-D64A-B46A-62DDBAB73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41" y="1493919"/>
            <a:ext cx="5696059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39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el 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8"/>
          </a:xfrm>
          <a:prstGeom prst="rect">
            <a:avLst/>
          </a:prstGeom>
        </p:spPr>
        <p:txBody>
          <a:bodyPr/>
          <a:lstStyle/>
          <a:p>
            <a:r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668C9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141</Words>
  <Application>Microsoft Macintosh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Myriad Pro</vt:lpstr>
      <vt:lpstr>Myriad Pro Light</vt:lpstr>
      <vt:lpstr>Arial</vt:lpstr>
      <vt:lpstr>Calibri</vt:lpstr>
      <vt:lpstr>Office Theme</vt:lpstr>
      <vt:lpstr>oneM2M-MEC whitepaper</vt:lpstr>
      <vt:lpstr>Motivation and Background</vt:lpstr>
      <vt:lpstr>Progress &amp; Plan</vt:lpstr>
      <vt:lpstr>Thank you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송재승</cp:lastModifiedBy>
  <cp:revision>176</cp:revision>
  <dcterms:created xsi:type="dcterms:W3CDTF">2017-09-21T15:46:31Z</dcterms:created>
  <dcterms:modified xsi:type="dcterms:W3CDTF">2021-01-18T05:20:15Z</dcterms:modified>
</cp:coreProperties>
</file>