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6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TP49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2021-01-18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TP49 Opening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826343" cy="1173570"/>
          </a:xfrm>
        </p:spPr>
        <p:txBody>
          <a:bodyPr>
            <a:normAutofit/>
          </a:bodyPr>
          <a:lstStyle/>
          <a:p>
            <a:r>
              <a:rPr lang="en-US" dirty="0" smtClean="0"/>
              <a:t>TP49 Opening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TP#49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TP48 opening in ADM-0001-Work Program Management v48.0.0.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06" y="2258148"/>
            <a:ext cx="11138123" cy="180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455522"/>
            <a:ext cx="11263918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4</a:t>
            </a:r>
            <a:r>
              <a:rPr lang="en-US" altLang="zh-CN" sz="2400" dirty="0" smtClean="0">
                <a:solidFill>
                  <a:schemeClr val="accent1"/>
                </a:solidFill>
              </a:rPr>
              <a:t> 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413" y="2726163"/>
            <a:ext cx="10978872" cy="151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TP#49 R4 Stage 3 Freeze Date 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Q3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623980" y="126646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33" idx="1"/>
          </p:cNvCxnSpPr>
          <p:nvPr/>
        </p:nvCxnSpPr>
        <p:spPr>
          <a:xfrm flipV="1">
            <a:off x="7508509" y="4763007"/>
            <a:ext cx="3321389" cy="24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Freeform 15"/>
          <p:cNvSpPr>
            <a:spLocks noEditPoints="1"/>
          </p:cNvSpPr>
          <p:nvPr/>
        </p:nvSpPr>
        <p:spPr bwMode="auto">
          <a:xfrm>
            <a:off x="6797729" y="455355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(4/year) – Tentative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</a:t>
            </a:r>
            <a:r>
              <a:rPr lang="en-US" altLang="zh-CN" smtClean="0"/>
              <a:t>: </a:t>
            </a:r>
            <a:r>
              <a:rPr lang="en-US" altLang="zh-CN" smtClean="0"/>
              <a:t>TP#51 </a:t>
            </a:r>
            <a:r>
              <a:rPr lang="en-US" altLang="zh-CN" dirty="0"/>
              <a:t>– </a:t>
            </a:r>
            <a:r>
              <a:rPr lang="en-US" altLang="zh-CN" dirty="0" smtClean="0"/>
              <a:t>Q3 </a:t>
            </a:r>
            <a:r>
              <a:rPr lang="en-US" altLang="zh-CN" dirty="0" smtClean="0"/>
              <a:t>2021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TP#54 – Q2 2022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/>
              <a:t>TP#56 – </a:t>
            </a:r>
            <a:r>
              <a:rPr lang="en-US" altLang="zh-CN" dirty="0" smtClean="0"/>
              <a:t>Q4 </a:t>
            </a:r>
            <a:r>
              <a:rPr lang="en-US" altLang="zh-CN" dirty="0"/>
              <a:t>2022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TP56 + 2 Q2 2023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125009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4522724" y="195155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329921" y="1943480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303130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408730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144760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785813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7009925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1163863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1176475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2362454" y="4388185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1898160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2141997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aute 80"/>
          <p:cNvSpPr/>
          <p:nvPr/>
        </p:nvSpPr>
        <p:spPr>
          <a:xfrm>
            <a:off x="765172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Gerader Verbinder 97"/>
          <p:cNvCxnSpPr/>
          <p:nvPr/>
        </p:nvCxnSpPr>
        <p:spPr>
          <a:xfrm>
            <a:off x="4456717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4393399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969395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3" name="Textfeld 81"/>
          <p:cNvSpPr txBox="1"/>
          <p:nvPr/>
        </p:nvSpPr>
        <p:spPr>
          <a:xfrm>
            <a:off x="8977476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628692" y="195901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734603" y="19515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10402446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1191026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1685372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16687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2204523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7221845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1" name="Gerader Verbinder 104"/>
          <p:cNvCxnSpPr/>
          <p:nvPr/>
        </p:nvCxnSpPr>
        <p:spPr>
          <a:xfrm>
            <a:off x="7718373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934981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979511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984415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1795460" y="436530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4553884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7821903" y="4359755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9960228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8" name="Textfeld 108"/>
          <p:cNvSpPr txBox="1"/>
          <p:nvPr/>
        </p:nvSpPr>
        <p:spPr>
          <a:xfrm>
            <a:off x="10581465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gray">
          <a:xfrm flipH="1" flipV="1">
            <a:off x="10883999" y="196987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Freeform 15"/>
          <p:cNvSpPr>
            <a:spLocks noEditPoints="1"/>
          </p:cNvSpPr>
          <p:nvPr/>
        </p:nvSpPr>
        <p:spPr bwMode="auto">
          <a:xfrm>
            <a:off x="2939568" y="406612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5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552</Words>
  <Application>Microsoft Office PowerPoint</Application>
  <PresentationFormat>와이드스크린</PresentationFormat>
  <Paragraphs>142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Book</vt:lpstr>
      <vt:lpstr>Myriad Pro</vt:lpstr>
      <vt:lpstr>Myriad Pro Light</vt:lpstr>
      <vt:lpstr>宋体</vt:lpstr>
      <vt:lpstr>Tele-GroteskFet</vt:lpstr>
      <vt:lpstr>맑은 고딕</vt:lpstr>
      <vt:lpstr>Arial</vt:lpstr>
      <vt:lpstr>Calibri</vt:lpstr>
      <vt:lpstr>Times New Roman</vt:lpstr>
      <vt:lpstr>Office Theme</vt:lpstr>
      <vt:lpstr>WPM status report TP49 opening</vt:lpstr>
      <vt:lpstr>WPM Status at TP49 Opening</vt:lpstr>
      <vt:lpstr>TP49 Opening - WI Snapshot</vt:lpstr>
      <vt:lpstr>31 active WIs*</vt:lpstr>
      <vt:lpstr>Freeze at TP49</vt:lpstr>
      <vt:lpstr>Approval at TP49</vt:lpstr>
      <vt:lpstr>Overdue WIs</vt:lpstr>
      <vt:lpstr>Timeline Release 4</vt:lpstr>
      <vt:lpstr>Timeline Release 5 (4/year) – Tentative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236</cp:revision>
  <cp:lastPrinted>2020-04-20T12:01:53Z</cp:lastPrinted>
  <dcterms:created xsi:type="dcterms:W3CDTF">2017-09-21T15:46:31Z</dcterms:created>
  <dcterms:modified xsi:type="dcterms:W3CDTF">2021-01-19T23:25:02Z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