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TDE49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2021-01-18 to 2021-02-09</a:t>
            </a:r>
          </a:p>
          <a:p>
            <a:pPr algn="l"/>
            <a:r>
              <a:rPr lang="en-US" dirty="0" smtClean="0"/>
              <a:t>Doc#: TP-2021-0011-WG3_TDE_Report_to_TP49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49 (7 CRs, 2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7 CRs to develop test specs (TS-0018 Rel-4)</a:t>
            </a:r>
          </a:p>
          <a:p>
            <a:pPr lvl="1"/>
            <a:r>
              <a:rPr lang="en-US" altLang="ko-KR" dirty="0" smtClean="0"/>
              <a:t>Handling </a:t>
            </a:r>
            <a:r>
              <a:rPr lang="en-US" altLang="ko-KR" dirty="0" smtClean="0"/>
              <a:t>2 </a:t>
            </a:r>
            <a:r>
              <a:rPr lang="en-US" altLang="ko-KR" dirty="0" smtClean="0"/>
              <a:t>baseline to </a:t>
            </a:r>
            <a:r>
              <a:rPr lang="en-US" altLang="ko-KR" dirty="0"/>
              <a:t>develop test specs (</a:t>
            </a:r>
            <a:r>
              <a:rPr lang="en-US" altLang="ko-KR" dirty="0" smtClean="0"/>
              <a:t>TS-0019 </a:t>
            </a:r>
            <a:r>
              <a:rPr lang="en-US" altLang="ko-KR" dirty="0" smtClean="0"/>
              <a:t>Rel-2/Rel-3)</a:t>
            </a:r>
            <a:endParaRPr lang="en-US" altLang="ko-KR" dirty="0" smtClean="0"/>
          </a:p>
          <a:p>
            <a:pPr lvl="1"/>
            <a:r>
              <a:rPr lang="en-US" altLang="ko-KR" dirty="0"/>
              <a:t>Handling 1 </a:t>
            </a:r>
            <a:r>
              <a:rPr lang="en-US" altLang="ko-KR" dirty="0" smtClean="0"/>
              <a:t>input on oneM2M </a:t>
            </a:r>
            <a:r>
              <a:rPr lang="en-US" altLang="ko-KR" dirty="0"/>
              <a:t>Issue Tracker, </a:t>
            </a:r>
            <a:r>
              <a:rPr lang="en-US" altLang="ko-KR" dirty="0" err="1"/>
              <a:t>StackOverflow</a:t>
            </a:r>
            <a:r>
              <a:rPr lang="en-US" altLang="ko-KR" dirty="0"/>
              <a:t>, </a:t>
            </a:r>
            <a:r>
              <a:rPr lang="en-US" altLang="ko-KR" dirty="0" smtClean="0"/>
              <a:t>GitHub</a:t>
            </a:r>
          </a:p>
          <a:p>
            <a:pPr lvl="1"/>
            <a:r>
              <a:rPr lang="en-US" altLang="ko-KR" dirty="0" smtClean="0"/>
              <a:t>Update WI-0086</a:t>
            </a:r>
            <a:endParaRPr lang="en-US" altLang="ko-KR" dirty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176382"/>
              </p:ext>
            </p:extLst>
          </p:nvPr>
        </p:nvGraphicFramePr>
        <p:xfrm>
          <a:off x="754725" y="411200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TS-0018 R4 Interoperability test</a:t>
            </a:r>
          </a:p>
          <a:p>
            <a:pPr lvl="1"/>
            <a:r>
              <a:rPr lang="en-US" altLang="ko-KR" dirty="0"/>
              <a:t>7</a:t>
            </a:r>
            <a:r>
              <a:rPr lang="en-US" altLang="ko-KR" dirty="0" smtClean="0"/>
              <a:t> CRs are handled: TPs of Primitive profile, 3GPP interworking , Service Subscription User Profile, cross resource notification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 smtClean="0"/>
              <a:t>TS-0019 R3/R2 </a:t>
            </a:r>
            <a:endParaRPr lang="en-US" altLang="ko-KR" dirty="0"/>
          </a:p>
          <a:p>
            <a:pPr lvl="1"/>
            <a:r>
              <a:rPr lang="en-US" altLang="ko-KR" dirty="0" smtClean="0"/>
              <a:t>2 baselines are </a:t>
            </a:r>
            <a:r>
              <a:rPr lang="en-US" altLang="ko-KR" dirty="0" smtClean="0"/>
              <a:t>agree</a:t>
            </a:r>
            <a:r>
              <a:rPr lang="en-US" altLang="ko-KR" dirty="0" smtClean="0"/>
              <a:t>d</a:t>
            </a:r>
            <a:r>
              <a:rPr lang="en-US" altLang="ko-KR" dirty="0"/>
              <a:t>: </a:t>
            </a:r>
            <a:r>
              <a:rPr lang="en-US" altLang="ko-KR" dirty="0" smtClean="0"/>
              <a:t>Rel-3, Rel-2 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WI-0086 is updated:</a:t>
            </a:r>
          </a:p>
          <a:p>
            <a:pPr lvl="1"/>
            <a:r>
              <a:rPr lang="en-US" altLang="ko-KR" dirty="0" smtClean="0"/>
              <a:t>Currently, R4 specs are not yet released, WI-0086 has been rescheduled to TP52.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TP-2021-0012-TP49_TS-0018_R4_CR_Pack</a:t>
            </a:r>
          </a:p>
          <a:p>
            <a:pPr lvl="1"/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TDE-2021-0006R03-TDE49_Document_Allocation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TDE#49.1</a:t>
            </a:r>
            <a:r>
              <a:rPr lang="en-US" altLang="ko-KR" dirty="0"/>
              <a:t>: </a:t>
            </a:r>
            <a:r>
              <a:rPr lang="en-US" altLang="ko-KR" dirty="0" smtClean="0"/>
              <a:t>18 </a:t>
            </a:r>
            <a:r>
              <a:rPr lang="en-US" altLang="ko-KR" dirty="0" smtClean="0"/>
              <a:t>Mar. (</a:t>
            </a:r>
            <a:r>
              <a:rPr lang="en-US" altLang="ko-KR" dirty="0" err="1" smtClean="0"/>
              <a:t>Thr</a:t>
            </a:r>
            <a:r>
              <a:rPr lang="en-US" altLang="ko-KR" dirty="0" smtClean="0"/>
              <a:t>) 13:00 ~ 14:30 UTC  </a:t>
            </a:r>
          </a:p>
          <a:p>
            <a:pPr lvl="1"/>
            <a:r>
              <a:rPr lang="en-US" altLang="ko-KR" dirty="0" smtClean="0"/>
              <a:t>TDE#49.2</a:t>
            </a:r>
            <a:r>
              <a:rPr lang="en-US" altLang="ko-KR" smtClean="0"/>
              <a:t>: </a:t>
            </a:r>
            <a:r>
              <a:rPr lang="en-US" altLang="ko-KR" smtClean="0"/>
              <a:t>08 </a:t>
            </a:r>
            <a:r>
              <a:rPr lang="en-US" altLang="ko-KR" dirty="0" smtClean="0"/>
              <a:t>Apr.  (</a:t>
            </a:r>
            <a:r>
              <a:rPr lang="en-US" altLang="ko-KR" dirty="0" err="1" smtClean="0"/>
              <a:t>Thr</a:t>
            </a:r>
            <a:r>
              <a:rPr lang="en-US" altLang="ko-KR" dirty="0" smtClean="0"/>
              <a:t>)</a:t>
            </a:r>
            <a:r>
              <a:rPr lang="en-US" altLang="ko-KR" dirty="0"/>
              <a:t> </a:t>
            </a:r>
            <a:r>
              <a:rPr lang="en-US" altLang="ko-KR" dirty="0" smtClean="0"/>
              <a:t>13:00 </a:t>
            </a:r>
            <a:r>
              <a:rPr lang="en-US" altLang="ko-KR" dirty="0"/>
              <a:t>~ </a:t>
            </a:r>
            <a:r>
              <a:rPr lang="en-US" altLang="ko-KR" dirty="0" smtClean="0"/>
              <a:t>14:30 </a:t>
            </a:r>
            <a:r>
              <a:rPr lang="en-US" altLang="ko-KR" dirty="0"/>
              <a:t>UTC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TDE#50: e-meeting, 10 May ~ 04 Jun</a:t>
            </a:r>
            <a:r>
              <a:rPr lang="en-US" altLang="ko-KR" dirty="0" smtClean="0"/>
              <a:t>. </a:t>
            </a:r>
            <a:r>
              <a:rPr lang="en-US" altLang="ko-KR" dirty="0"/>
              <a:t>2021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(TP#50: </a:t>
            </a:r>
            <a:r>
              <a:rPr lang="en-US" altLang="ko-KR" dirty="0"/>
              <a:t>Virtual Technical </a:t>
            </a:r>
            <a:r>
              <a:rPr lang="en-US" altLang="ko-KR" dirty="0" smtClean="0"/>
              <a:t>Plenary)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3671</TotalTime>
  <Words>272</Words>
  <Application>Microsoft Office PowerPoint</Application>
  <PresentationFormat>와이드스크린</PresentationFormat>
  <Paragraphs>84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宋体</vt:lpstr>
      <vt:lpstr>맑은 고딕</vt:lpstr>
      <vt:lpstr>Arial</vt:lpstr>
      <vt:lpstr>Calibri</vt:lpstr>
      <vt:lpstr>Myriad Pro</vt:lpstr>
      <vt:lpstr>Myriad Pro Light</vt:lpstr>
      <vt:lpstr>Office Theme</vt:lpstr>
      <vt:lpstr>WG3 TDE49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169</cp:revision>
  <dcterms:created xsi:type="dcterms:W3CDTF">2017-09-21T15:46:31Z</dcterms:created>
  <dcterms:modified xsi:type="dcterms:W3CDTF">2021-02-09T09:21:32Z</dcterms:modified>
</cp:coreProperties>
</file>