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0"/>
    <p:restoredTop sz="94660"/>
  </p:normalViewPr>
  <p:slideViewPr>
    <p:cSldViewPr showGuides="1">
      <p:cViewPr varScale="1">
        <p:scale>
          <a:sx n="77" d="100"/>
          <a:sy n="77" d="100"/>
        </p:scale>
        <p:origin x="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2/8/2021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2/4/2021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TP#49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2021-01-26 - 2020-02-04 (e-meetings)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TP#49,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7772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Progress on TS-0023, TR-0061, TR-0067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New WI for TS-0023 Rel.5 </a:t>
            </a:r>
          </a:p>
          <a:p>
            <a:pPr marL="939800" lvl="2" indent="-457200" eaLnBrk="1" hangingPunct="1">
              <a:buFontTx/>
              <a:buChar char="-"/>
            </a:pPr>
            <a:endParaRPr lang="en-US" altLang="de-DE" sz="2800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TP-2021-0020-RDM_status_report_to_TP49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2296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of TS-0023 </a:t>
            </a:r>
          </a:p>
          <a:p>
            <a:pPr lvl="1">
              <a:defRPr/>
            </a:pPr>
            <a:r>
              <a:rPr lang="en-GB" altLang="de-DE" sz="1600" dirty="0"/>
              <a:t>TP-2021-0021-</a:t>
            </a:r>
            <a:r>
              <a:rPr lang="pt-BR" altLang="de-DE" sz="1600" dirty="0"/>
              <a:t>TP49_TS_0023_CR_Pack_R4</a:t>
            </a:r>
            <a:r>
              <a:rPr lang="en-GB" altLang="de-DE" sz="1600" dirty="0"/>
              <a:t> </a:t>
            </a:r>
          </a:p>
          <a:p>
            <a:pPr lvl="1">
              <a:defRPr/>
            </a:pPr>
            <a:endParaRPr lang="en-US" altLang="de-DE" sz="1600" dirty="0"/>
          </a:p>
          <a:p>
            <a:pPr lvl="1">
              <a:defRPr/>
            </a:pPr>
            <a:endParaRPr lang="en-GB" altLang="en-US" sz="2400" b="1" dirty="0">
              <a:solidFill>
                <a:schemeClr val="tx1"/>
              </a:solidFill>
            </a:endParaRP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WI-0092 (needs more time)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WI-0099 (needs more time)</a:t>
            </a: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</a:t>
            </a:r>
          </a:p>
          <a:p>
            <a:pPr lvl="1">
              <a:defRPr/>
            </a:pPr>
            <a:r>
              <a:rPr lang="en-US" sz="1600" dirty="0"/>
              <a:t>New WI for TS-0023 R5 work </a:t>
            </a: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TP-2021-0020-RDM_status_report_to_TP49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Continuation </a:t>
            </a:r>
          </a:p>
          <a:p>
            <a:pPr lvl="1">
              <a:defRPr/>
            </a:pPr>
            <a:r>
              <a:rPr lang="en-US" altLang="de-DE" sz="1900" dirty="0"/>
              <a:t>WI-0070 - </a:t>
            </a:r>
            <a:r>
              <a:rPr lang="en-GB" sz="1900" dirty="0"/>
              <a:t>Public Warning Service Enabler  95%</a:t>
            </a:r>
          </a:p>
          <a:p>
            <a:pPr lvl="1">
              <a:defRPr/>
            </a:pPr>
            <a:r>
              <a:rPr lang="en-US" altLang="de-DE" sz="1900" dirty="0"/>
              <a:t>WI-0084 - SDT based Information Model and Mapping for Vert. Ind. </a:t>
            </a:r>
            <a:r>
              <a:rPr lang="en-US" altLang="de-DE" sz="1900" dirty="0">
                <a:highlight>
                  <a:srgbClr val="00FF00"/>
                </a:highlight>
                <a:sym typeface="Wingdings" panose="05000000000000000000" pitchFamily="2" charset="2"/>
              </a:rPr>
              <a:t>100%</a:t>
            </a:r>
            <a:endParaRPr lang="fr-FR" altLang="de-DE" sz="1900" dirty="0">
              <a:highlight>
                <a:srgbClr val="00FF00"/>
              </a:highlight>
            </a:endParaRPr>
          </a:p>
          <a:p>
            <a:pPr lvl="1">
              <a:defRPr/>
            </a:pPr>
            <a:r>
              <a:rPr lang="en-US" altLang="de-DE" sz="1900" dirty="0"/>
              <a:t>WI-0092 - Railway Domain Enablement </a:t>
            </a:r>
            <a:r>
              <a:rPr lang="fr-FR" altLang="de-DE" sz="1900" dirty="0">
                <a:sym typeface="Wingdings" panose="05000000000000000000" pitchFamily="2" charset="2"/>
              </a:rPr>
              <a:t>70%</a:t>
            </a:r>
            <a:endParaRPr lang="en-US" altLang="de-DE" sz="1900" dirty="0">
              <a:highlight>
                <a:srgbClr val="00FF00"/>
              </a:highlight>
            </a:endParaRPr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ko-KR" sz="1900" dirty="0">
                <a:sym typeface="Wingdings" panose="05000000000000000000" pitchFamily="2" charset="2"/>
              </a:rPr>
              <a:t>65%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WI-0099 - Management Object Migration  50%55%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WI-0101 - Advanced </a:t>
            </a:r>
            <a:r>
              <a:rPr lang="da-DK" altLang="de-DE" sz="1900" dirty="0" err="1">
                <a:sym typeface="Wingdings" panose="05000000000000000000" pitchFamily="2" charset="2"/>
              </a:rPr>
              <a:t>semantic</a:t>
            </a:r>
            <a:r>
              <a:rPr lang="da-DK" altLang="de-DE" sz="1900" dirty="0">
                <a:sym typeface="Wingdings" panose="05000000000000000000" pitchFamily="2" charset="2"/>
              </a:rPr>
              <a:t> </a:t>
            </a:r>
            <a:r>
              <a:rPr lang="da-DK" altLang="de-DE" sz="1900" dirty="0" err="1">
                <a:sym typeface="Wingdings" panose="05000000000000000000" pitchFamily="2" charset="2"/>
              </a:rPr>
              <a:t>discovery</a:t>
            </a:r>
            <a:r>
              <a:rPr lang="da-DK" altLang="de-DE" sz="1900" dirty="0">
                <a:sym typeface="Wingdings" panose="05000000000000000000" pitchFamily="2" charset="2"/>
              </a:rPr>
              <a:t>  25%</a:t>
            </a:r>
            <a:endParaRPr lang="en-GB" altLang="de-DE" sz="1900" dirty="0"/>
          </a:p>
          <a:p>
            <a:pPr lvl="1">
              <a:defRPr/>
            </a:pPr>
            <a:endParaRPr lang="en-GB" altLang="de-DE" sz="2400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TP-2021-0020-RDM_status_report_to_TP49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management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object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migration</a:t>
            </a:r>
            <a:r>
              <a:rPr lang="de-DE" altLang="de-DE" sz="2300" dirty="0"/>
              <a:t> </a:t>
            </a:r>
          </a:p>
          <a:p>
            <a:pPr>
              <a:defRPr/>
            </a:pPr>
            <a:r>
              <a:rPr lang="en-US" altLang="de-DE" sz="2400" dirty="0"/>
              <a:t>Ontologies for Smart City Services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de-DE" altLang="de-DE" sz="2400" dirty="0" err="1"/>
              <a:t>Continue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to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advance</a:t>
            </a:r>
            <a:r>
              <a:rPr lang="de-DE" altLang="de-DE" sz="2400" dirty="0"/>
              <a:t> a</a:t>
            </a:r>
            <a:r>
              <a:rPr lang="da-DK" altLang="de-DE" sz="2400" dirty="0" err="1">
                <a:sym typeface="Wingdings" panose="05000000000000000000" pitchFamily="2" charset="2"/>
              </a:rPr>
              <a:t>dvanced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semantic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discovery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e-DE" altLang="de-DE" sz="2300" dirty="0"/>
              <a:t>WI-0101</a:t>
            </a:r>
          </a:p>
          <a:p>
            <a:pPr>
              <a:defRPr/>
            </a:pPr>
            <a:r>
              <a:rPr lang="de-DE" altLang="de-DE" sz="2300" dirty="0"/>
              <a:t>Rel.5 </a:t>
            </a:r>
            <a:r>
              <a:rPr lang="de-DE" altLang="de-DE" sz="2300" dirty="0" err="1"/>
              <a:t>related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work</a:t>
            </a:r>
            <a:r>
              <a:rPr lang="de-DE" altLang="de-DE" sz="2300" dirty="0"/>
              <a:t> </a:t>
            </a:r>
            <a:r>
              <a:rPr lang="de-DE" altLang="de-DE" sz="2300" dirty="0" err="1"/>
              <a:t>items</a:t>
            </a:r>
            <a:r>
              <a:rPr lang="de-DE" altLang="de-DE" sz="2300" dirty="0"/>
              <a:t>,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features</a:t>
            </a:r>
            <a:r>
              <a:rPr lang="de-DE" altLang="de-DE" sz="2300" dirty="0"/>
              <a:t> 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</a:t>
            </a:r>
            <a:r>
              <a:rPr lang="de-DE" altLang="de-DE" sz="2300" dirty="0">
                <a:highlight>
                  <a:srgbClr val="FFFF00"/>
                </a:highlight>
              </a:rPr>
              <a:t>RDM-2021-0016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TP-2021-0020-RDM_status_report_to_TP49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49.1 (9</a:t>
            </a:r>
            <a:r>
              <a:rPr lang="en-US" altLang="fr-FR" sz="2000" baseline="30000" dirty="0">
                <a:solidFill>
                  <a:srgbClr val="FF0000"/>
                </a:solidFill>
              </a:rPr>
              <a:t>th</a:t>
            </a:r>
            <a:r>
              <a:rPr lang="en-US" altLang="fr-FR" sz="2000" dirty="0">
                <a:solidFill>
                  <a:srgbClr val="FF0000"/>
                </a:solidFill>
              </a:rPr>
              <a:t> March 12:00-14:00 UTC)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49.2 (6</a:t>
            </a:r>
            <a:r>
              <a:rPr lang="en-US" altLang="fr-FR" sz="2000" baseline="30000" dirty="0">
                <a:solidFill>
                  <a:srgbClr val="FF0000"/>
                </a:solidFill>
              </a:rPr>
              <a:t>th</a:t>
            </a:r>
            <a:r>
              <a:rPr lang="en-US" altLang="fr-FR" sz="2000" dirty="0">
                <a:solidFill>
                  <a:srgbClr val="FF0000"/>
                </a:solidFill>
              </a:rPr>
              <a:t> April 12:00-14:00 UTC)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TP#50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TP#50 </a:t>
            </a:r>
            <a:r>
              <a:rPr lang="en-US" altLang="de-DE" sz="2000" dirty="0">
                <a:solidFill>
                  <a:srgbClr val="FF0000"/>
                </a:solidFill>
              </a:rPr>
              <a:t>on 10</a:t>
            </a:r>
            <a:r>
              <a:rPr lang="en-US" altLang="de-DE" sz="2000" baseline="30000" dirty="0">
                <a:solidFill>
                  <a:srgbClr val="FF0000"/>
                </a:solidFill>
              </a:rPr>
              <a:t>th</a:t>
            </a:r>
            <a:r>
              <a:rPr lang="en-US" altLang="de-DE" sz="2000" dirty="0">
                <a:solidFill>
                  <a:srgbClr val="FF0000"/>
                </a:solidFill>
              </a:rPr>
              <a:t> May ~(details 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Rel.5 activities 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TP-2021-0020-RDM_status_report_to_TP49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15402</TotalTime>
  <Words>350</Words>
  <Application>Microsoft Office PowerPoint</Application>
  <PresentationFormat>On-screen Show (4:3)</PresentationFormat>
  <Paragraphs>60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TP#49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251</cp:revision>
  <dcterms:created xsi:type="dcterms:W3CDTF">2012-09-11T22:52:11Z</dcterms:created>
  <dcterms:modified xsi:type="dcterms:W3CDTF">2021-02-08T15:07:28Z</dcterms:modified>
</cp:coreProperties>
</file>