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323" r:id="rId4"/>
    <p:sldId id="326" r:id="rId5"/>
    <p:sldId id="322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570"/>
  </p:normalViewPr>
  <p:slideViewPr>
    <p:cSldViewPr>
      <p:cViewPr varScale="1">
        <p:scale>
          <a:sx n="114" d="100"/>
          <a:sy n="114" d="100"/>
        </p:scale>
        <p:origin x="196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2/8/2021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2/8/2021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TP49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2021-01-19 to 2021-02-08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19100" y="1524000"/>
            <a:ext cx="84963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77</a:t>
            </a:r>
            <a:r>
              <a:rPr lang="en-GB" altLang="en-US" dirty="0"/>
              <a:t> SDS contributions were submitted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44</a:t>
            </a:r>
            <a:r>
              <a:rPr lang="en-GB" altLang="en-US" dirty="0"/>
              <a:t> Agreed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9</a:t>
            </a:r>
            <a:r>
              <a:rPr lang="en-GB" altLang="en-US" dirty="0"/>
              <a:t> Noted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24</a:t>
            </a:r>
            <a:r>
              <a:rPr lang="en-GB" altLang="en-US" dirty="0"/>
              <a:t> Draft</a:t>
            </a:r>
          </a:p>
          <a:p>
            <a:pPr marL="0" indent="0">
              <a:buNone/>
            </a:pPr>
            <a:endParaRPr lang="en-GB" altLang="en-US" dirty="0"/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given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2200DC-C037-47D8-ADDC-A7D100B09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48" y="1752600"/>
            <a:ext cx="850890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Majority of SDS 49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 for several Rel-4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monitoring, time sync,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discovery-based operations, notification recording, primitive profile, action triggering,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service subscriber, attribute-based ACPs, software campaigning, </a:t>
            </a:r>
            <a:r>
              <a:rPr lang="en-GB" altLang="en-US" sz="1600" dirty="0" err="1">
                <a:solidFill>
                  <a:srgbClr val="C00000"/>
                </a:solidFill>
                <a:highlight>
                  <a:srgbClr val="FFFF00"/>
                </a:highlight>
              </a:rPr>
              <a:t>accessControlLimit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, permission-based discovery</a:t>
            </a:r>
          </a:p>
          <a:p>
            <a:pPr marL="1371600" lvl="3" indent="0">
              <a:buNone/>
            </a:pPr>
            <a:endParaRPr lang="en-GB" altLang="en-US" sz="1400" b="1" dirty="0">
              <a:solidFill>
                <a:srgbClr val="C00000"/>
              </a:solidFill>
              <a:highlight>
                <a:srgbClr val="FFFF00"/>
              </a:highlight>
            </a:endParaRP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., </a:t>
            </a:r>
            <a:r>
              <a:rPr lang="en-GB" altLang="en-US" sz="1600" dirty="0" err="1">
                <a:solidFill>
                  <a:srgbClr val="C00000"/>
                </a:solidFill>
                <a:highlight>
                  <a:srgbClr val="FFFF00"/>
                </a:highlight>
              </a:rPr>
              <a:t>processManagement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, </a:t>
            </a:r>
            <a:r>
              <a:rPr lang="en-GB" altLang="en-US" sz="1600" dirty="0" err="1">
                <a:solidFill>
                  <a:srgbClr val="C00000"/>
                </a:solidFill>
                <a:highlight>
                  <a:srgbClr val="FFFF00"/>
                </a:highlight>
              </a:rPr>
              <a:t>resourceMappingRules</a:t>
            </a:r>
            <a:endParaRPr lang="en-GB" altLang="en-US" sz="16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Rel-2/3 TS-0004 XSD updates progressing with the plan to start Rel-4 soon</a:t>
            </a:r>
          </a:p>
          <a:p>
            <a:pPr lvl="1"/>
            <a:r>
              <a:rPr lang="en-GB" altLang="en-US" sz="1600" dirty="0"/>
              <a:t>Thanks to Peter for taking the lead on this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C4C1E3-0E24-496E-A012-D2B33A3FAE9B}"/>
              </a:ext>
            </a:extLst>
          </p:cNvPr>
          <p:cNvSpPr/>
          <p:nvPr/>
        </p:nvSpPr>
        <p:spPr>
          <a:xfrm>
            <a:off x="381000" y="5638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GB" altLang="en-US" dirty="0">
                <a:solidFill>
                  <a:srgbClr val="C0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Hopefully only one more meeting needed before we can freeze Stage 3 Rel-4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TP-2021-0023–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09</a:t>
            </a:r>
          </a:p>
          <a:p>
            <a:r>
              <a:rPr lang="en-US" altLang="en-US" sz="2400" dirty="0"/>
              <a:t>TS-0003 – TP-2021-0024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</a:p>
          <a:p>
            <a:r>
              <a:rPr lang="en-US" altLang="en-US" sz="2400" dirty="0"/>
              <a:t>TS-0004 – TP-2021-0025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08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12</a:t>
            </a:r>
          </a:p>
          <a:p>
            <a:r>
              <a:rPr lang="en-US" altLang="en-US" sz="2400" dirty="0"/>
              <a:t>TS-0008 – TP-2021-0026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r>
              <a:rPr lang="en-US" altLang="en-US" sz="2400" dirty="0"/>
              <a:t>TS-0009 – TP-2021-0027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 </a:t>
            </a:r>
          </a:p>
          <a:p>
            <a:r>
              <a:rPr lang="en-US" altLang="en-US" sz="2400" dirty="0"/>
              <a:t>TS-0022 – TP-2021-0028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04 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618662"/>
              </p:ext>
            </p:extLst>
          </p:nvPr>
        </p:nvGraphicFramePr>
        <p:xfrm>
          <a:off x="1295400" y="1712166"/>
          <a:ext cx="6400800" cy="343366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24-Feb-2021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10-Mar-2021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673186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24-Mar-2021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8715879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07-Apr-2021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5391681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21-Apr-2021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25515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26467</TotalTime>
  <Words>337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Wingdings</vt:lpstr>
      <vt:lpstr>Office Theme</vt:lpstr>
      <vt:lpstr>SDS Status Report to TP49</vt:lpstr>
      <vt:lpstr>Summary</vt:lpstr>
      <vt:lpstr>SDS WI Status </vt:lpstr>
      <vt:lpstr>Rel-4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 Seed</cp:lastModifiedBy>
  <cp:revision>625</cp:revision>
  <dcterms:created xsi:type="dcterms:W3CDTF">2012-09-11T22:52:11Z</dcterms:created>
  <dcterms:modified xsi:type="dcterms:W3CDTF">2021-02-08T20:12:08Z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