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8" r:id="rId2"/>
    <p:sldId id="278" r:id="rId3"/>
    <p:sldId id="267" r:id="rId4"/>
    <p:sldId id="273" r:id="rId5"/>
    <p:sldId id="275" r:id="rId6"/>
    <p:sldId id="274" r:id="rId7"/>
    <p:sldId id="276" r:id="rId8"/>
    <p:sldId id="277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Myriad Pro" panose="020B0503030403020204" charset="0"/>
      <p:regular r:id="rId15"/>
      <p:bold r:id="rId16"/>
      <p:italic r:id="rId17"/>
      <p:boldItalic r:id="rId18"/>
    </p:embeddedFont>
    <p:embeddedFont>
      <p:font typeface="Myriad Pro Light" panose="020B040303040302020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2025"/>
    <a:srgbClr val="545054"/>
    <a:srgbClr val="F6921E"/>
    <a:srgbClr val="A0A0A3"/>
    <a:srgbClr val="005480"/>
    <a:srgbClr val="716896"/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A9BAA8-9D71-43D7-A2E1-6AE9CC6F0CCE}" v="45" dt="2021-05-04T13:30:27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0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Hughes" userId="fa182440-7752-41ad-b65f-dcf3177118bc" providerId="ADAL" clId="{82A9BAA8-9D71-43D7-A2E1-6AE9CC6F0CCE}"/>
    <pc:docChg chg="custSel addSld modSld">
      <pc:chgData name="Karen Hughes" userId="fa182440-7752-41ad-b65f-dcf3177118bc" providerId="ADAL" clId="{82A9BAA8-9D71-43D7-A2E1-6AE9CC6F0CCE}" dt="2021-05-04T13:30:30.173" v="271" actId="20577"/>
      <pc:docMkLst>
        <pc:docMk/>
      </pc:docMkLst>
      <pc:sldChg chg="modSp mod">
        <pc:chgData name="Karen Hughes" userId="fa182440-7752-41ad-b65f-dcf3177118bc" providerId="ADAL" clId="{82A9BAA8-9D71-43D7-A2E1-6AE9CC6F0CCE}" dt="2021-05-04T13:02:16.347" v="14" actId="20577"/>
        <pc:sldMkLst>
          <pc:docMk/>
          <pc:sldMk cId="1129498451" sldId="273"/>
        </pc:sldMkLst>
        <pc:spChg chg="mod">
          <ac:chgData name="Karen Hughes" userId="fa182440-7752-41ad-b65f-dcf3177118bc" providerId="ADAL" clId="{82A9BAA8-9D71-43D7-A2E1-6AE9CC6F0CCE}" dt="2021-05-04T13:01:01.503" v="0"/>
          <ac:spMkLst>
            <pc:docMk/>
            <pc:sldMk cId="1129498451" sldId="273"/>
            <ac:spMk id="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01:05.910" v="1"/>
          <ac:spMkLst>
            <pc:docMk/>
            <pc:sldMk cId="1129498451" sldId="273"/>
            <ac:spMk id="2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02:16.347" v="14" actId="20577"/>
          <ac:spMkLst>
            <pc:docMk/>
            <pc:sldMk cId="1129498451" sldId="273"/>
            <ac:spMk id="26" creationId="{00000000-0000-0000-0000-000000000000}"/>
          </ac:spMkLst>
        </pc:spChg>
      </pc:sldChg>
      <pc:sldChg chg="modSp mod">
        <pc:chgData name="Karen Hughes" userId="fa182440-7752-41ad-b65f-dcf3177118bc" providerId="ADAL" clId="{82A9BAA8-9D71-43D7-A2E1-6AE9CC6F0CCE}" dt="2021-05-04T13:19:04.335" v="239"/>
        <pc:sldMkLst>
          <pc:docMk/>
          <pc:sldMk cId="895751681" sldId="274"/>
        </pc:sldMkLst>
        <pc:spChg chg="mod">
          <ac:chgData name="Karen Hughes" userId="fa182440-7752-41ad-b65f-dcf3177118bc" providerId="ADAL" clId="{82A9BAA8-9D71-43D7-A2E1-6AE9CC6F0CCE}" dt="2021-05-04T13:18:38.923" v="236"/>
          <ac:spMkLst>
            <pc:docMk/>
            <pc:sldMk cId="895751681" sldId="274"/>
            <ac:spMk id="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18:35.686" v="235"/>
          <ac:spMkLst>
            <pc:docMk/>
            <pc:sldMk cId="895751681" sldId="274"/>
            <ac:spMk id="2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19:04.335" v="239"/>
          <ac:spMkLst>
            <pc:docMk/>
            <pc:sldMk cId="895751681" sldId="274"/>
            <ac:spMk id="26" creationId="{00000000-0000-0000-0000-000000000000}"/>
          </ac:spMkLst>
        </pc:spChg>
      </pc:sldChg>
      <pc:sldChg chg="modSp mod">
        <pc:chgData name="Karen Hughes" userId="fa182440-7752-41ad-b65f-dcf3177118bc" providerId="ADAL" clId="{82A9BAA8-9D71-43D7-A2E1-6AE9CC6F0CCE}" dt="2021-05-04T13:17:59.726" v="234" actId="20577"/>
        <pc:sldMkLst>
          <pc:docMk/>
          <pc:sldMk cId="390906901" sldId="275"/>
        </pc:sldMkLst>
        <pc:spChg chg="mod">
          <ac:chgData name="Karen Hughes" userId="fa182440-7752-41ad-b65f-dcf3177118bc" providerId="ADAL" clId="{82A9BAA8-9D71-43D7-A2E1-6AE9CC6F0CCE}" dt="2021-05-04T13:15:18.591" v="197" actId="27636"/>
          <ac:spMkLst>
            <pc:docMk/>
            <pc:sldMk cId="390906901" sldId="275"/>
            <ac:spMk id="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15:47.523" v="200" actId="255"/>
          <ac:spMkLst>
            <pc:docMk/>
            <pc:sldMk cId="390906901" sldId="275"/>
            <ac:spMk id="2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17:59.726" v="234" actId="20577"/>
          <ac:spMkLst>
            <pc:docMk/>
            <pc:sldMk cId="390906901" sldId="275"/>
            <ac:spMk id="26" creationId="{00000000-0000-0000-0000-000000000000}"/>
          </ac:spMkLst>
        </pc:spChg>
      </pc:sldChg>
      <pc:sldChg chg="modSp mod">
        <pc:chgData name="Karen Hughes" userId="fa182440-7752-41ad-b65f-dcf3177118bc" providerId="ADAL" clId="{82A9BAA8-9D71-43D7-A2E1-6AE9CC6F0CCE}" dt="2021-05-04T13:27:01.792" v="262"/>
        <pc:sldMkLst>
          <pc:docMk/>
          <pc:sldMk cId="317875910" sldId="276"/>
        </pc:sldMkLst>
        <pc:spChg chg="mod">
          <ac:chgData name="Karen Hughes" userId="fa182440-7752-41ad-b65f-dcf3177118bc" providerId="ADAL" clId="{82A9BAA8-9D71-43D7-A2E1-6AE9CC6F0CCE}" dt="2021-05-04T13:27:01.792" v="262"/>
          <ac:spMkLst>
            <pc:docMk/>
            <pc:sldMk cId="317875910" sldId="276"/>
            <ac:spMk id="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25:51.958" v="240"/>
          <ac:spMkLst>
            <pc:docMk/>
            <pc:sldMk cId="317875910" sldId="276"/>
            <ac:spMk id="2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26:52.623" v="261" actId="20577"/>
          <ac:spMkLst>
            <pc:docMk/>
            <pc:sldMk cId="317875910" sldId="276"/>
            <ac:spMk id="26" creationId="{00000000-0000-0000-0000-000000000000}"/>
          </ac:spMkLst>
        </pc:spChg>
      </pc:sldChg>
      <pc:sldChg chg="modSp mod">
        <pc:chgData name="Karen Hughes" userId="fa182440-7752-41ad-b65f-dcf3177118bc" providerId="ADAL" clId="{82A9BAA8-9D71-43D7-A2E1-6AE9CC6F0CCE}" dt="2021-05-04T13:30:30.173" v="271" actId="20577"/>
        <pc:sldMkLst>
          <pc:docMk/>
          <pc:sldMk cId="4107451695" sldId="277"/>
        </pc:sldMkLst>
        <pc:spChg chg="mod">
          <ac:chgData name="Karen Hughes" userId="fa182440-7752-41ad-b65f-dcf3177118bc" providerId="ADAL" clId="{82A9BAA8-9D71-43D7-A2E1-6AE9CC6F0CCE}" dt="2021-05-04T13:30:30.173" v="271" actId="20577"/>
          <ac:spMkLst>
            <pc:docMk/>
            <pc:sldMk cId="4107451695" sldId="277"/>
            <ac:spMk id="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27:17.123" v="263"/>
          <ac:spMkLst>
            <pc:docMk/>
            <pc:sldMk cId="4107451695" sldId="277"/>
            <ac:spMk id="22" creationId="{00000000-0000-0000-0000-000000000000}"/>
          </ac:spMkLst>
        </pc:spChg>
        <pc:spChg chg="mod">
          <ac:chgData name="Karen Hughes" userId="fa182440-7752-41ad-b65f-dcf3177118bc" providerId="ADAL" clId="{82A9BAA8-9D71-43D7-A2E1-6AE9CC6F0CCE}" dt="2021-05-04T13:27:47.480" v="268"/>
          <ac:spMkLst>
            <pc:docMk/>
            <pc:sldMk cId="4107451695" sldId="277"/>
            <ac:spMk id="26" creationId="{00000000-0000-0000-0000-000000000000}"/>
          </ac:spMkLst>
        </pc:spChg>
      </pc:sldChg>
      <pc:sldChg chg="addSp delSp modSp add mod">
        <pc:chgData name="Karen Hughes" userId="fa182440-7752-41ad-b65f-dcf3177118bc" providerId="ADAL" clId="{82A9BAA8-9D71-43D7-A2E1-6AE9CC6F0CCE}" dt="2021-05-04T13:14:12.844" v="193" actId="255"/>
        <pc:sldMkLst>
          <pc:docMk/>
          <pc:sldMk cId="1343375993" sldId="279"/>
        </pc:sldMkLst>
        <pc:spChg chg="mod">
          <ac:chgData name="Karen Hughes" userId="fa182440-7752-41ad-b65f-dcf3177118bc" providerId="ADAL" clId="{82A9BAA8-9D71-43D7-A2E1-6AE9CC6F0CCE}" dt="2021-05-04T13:08:08.156" v="38" actId="20577"/>
          <ac:spMkLst>
            <pc:docMk/>
            <pc:sldMk cId="1343375993" sldId="279"/>
            <ac:spMk id="2" creationId="{00000000-0000-0000-0000-000000000000}"/>
          </ac:spMkLst>
        </pc:spChg>
        <pc:spChg chg="add mod">
          <ac:chgData name="Karen Hughes" userId="fa182440-7752-41ad-b65f-dcf3177118bc" providerId="ADAL" clId="{82A9BAA8-9D71-43D7-A2E1-6AE9CC6F0CCE}" dt="2021-05-04T13:14:12.844" v="193" actId="255"/>
          <ac:spMkLst>
            <pc:docMk/>
            <pc:sldMk cId="1343375993" sldId="279"/>
            <ac:spMk id="3" creationId="{4441BA74-81DC-4734-B98C-52ABEE9DCAA3}"/>
          </ac:spMkLst>
        </pc:spChg>
        <pc:grpChg chg="del">
          <ac:chgData name="Karen Hughes" userId="fa182440-7752-41ad-b65f-dcf3177118bc" providerId="ADAL" clId="{82A9BAA8-9D71-43D7-A2E1-6AE9CC6F0CCE}" dt="2021-05-04T13:04:48.566" v="20" actId="478"/>
          <ac:grpSpMkLst>
            <pc:docMk/>
            <pc:sldMk cId="1343375993" sldId="279"/>
            <ac:grpSpMk id="29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8E301-3DFA-4C73-9BFF-EDACBE8CE9B5}" type="datetimeFigureOut">
              <a:rPr lang="en-IN" smtClean="0"/>
              <a:t>04-05-2021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5934-9E10-4F0A-88EF-5F62E8EA33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50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5/4/2021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5/4/2021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5/4/2021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5/4/2021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5/4/2021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2020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iotgif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vents.marketsandmarkets.com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ottechexpo.com/global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futureofcommunicationconference.com/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ottechexpo.com/northamerica/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ottechexpo.com/europe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Speaking opportunities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Karen Hughes, on behalf of Marcom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IoT Global Innovation Forum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2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  <a:hlinkClick r:id="rId2"/>
                </a:rPr>
                <a:t>http://iotgif.com/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28-29 July 2021 - online</a:t>
              </a: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For more details see Additional_information.doc</a:t>
              </a:r>
              <a:endPara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668C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>
                  <a:latin typeface="Myriad Pro" panose="020B0503030403020204" pitchFamily="34" charset="0"/>
                </a:rPr>
                <a:t>5th IoT Global Innovation Forum</a:t>
              </a:r>
              <a:endParaRPr lang="en-US" sz="4400" dirty="0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857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IoT Virtual Summit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3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  <a:hlinkClick r:id="rId2"/>
                </a:rPr>
                <a:t>https://events.marketsandmarkets.com/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23-24 September 2021 – online</a:t>
              </a: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Presentation topic needs to relate to IoT or cybersecurity</a:t>
              </a:r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 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71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>
                  <a:latin typeface="Myriad Pro" panose="020B0503030403020204" pitchFamily="34" charset="0"/>
                </a:rPr>
                <a:t>IoT Virtual Summit</a:t>
              </a:r>
              <a:endParaRPr lang="en-US" sz="4400" dirty="0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0598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IoT Tech Expo Global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4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  <a:hlinkClick r:id="rId2"/>
                </a:rPr>
                <a:t>https://www.iottechexpo.com/global/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6-7 September 2021- online &amp; F2F London (BST time)</a:t>
              </a: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For full agenda see Additional-information.doc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0054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>
                  <a:latin typeface="Myriad Pro" panose="020B0503030403020204" pitchFamily="34" charset="0"/>
                </a:rPr>
                <a:t>IoT Tech Expo Global</a:t>
              </a:r>
              <a:endParaRPr lang="en-US" sz="4400" dirty="0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9498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0"/>
              <a:t>Future of Communications Conference</a:t>
            </a:r>
            <a:r>
              <a:rPr lang="en-GB"/>
              <a:t>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5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  <a:hlinkClick r:id="rId2"/>
                </a:rPr>
                <a:t>https://futureofcommunicationconference.com/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fr-FR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27 September 2021 </a:t>
              </a:r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– online </a:t>
              </a:r>
              <a:r>
                <a:rPr lang="fr-FR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(14:00-18:00 CET)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 They would like someone from oneM2M to discuss the future of communications with regards to healthcare and what is needed to achieve that. </a:t>
              </a:r>
            </a:p>
            <a:p>
              <a:pPr algn="ctr"/>
              <a:endPara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Also open to other topics</a:t>
              </a:r>
              <a:endPara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A0A0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400">
                  <a:latin typeface="Myriad Pro" panose="020B0503030403020204" pitchFamily="34" charset="0"/>
                </a:rPr>
                <a:t>Future of Communications Conference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906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IoT Tech Expo North America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6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  <a:hlinkClick r:id="rId2"/>
                </a:rPr>
                <a:t>https://www.iottechexpo.com/northamerica/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29-30 September 2021 - online</a:t>
              </a: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For full agenda see Additional-information.doc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F69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>
                  <a:latin typeface="Myriad Pro" panose="020B0503030403020204" pitchFamily="34" charset="0"/>
                </a:rPr>
                <a:t>IoT Tech Expo North America</a:t>
              </a:r>
              <a:endParaRPr lang="en-US" sz="4400" dirty="0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751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/>
              <a:t>Call and Contact Center Expo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7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https://www.callandcontactcentreexpo.co.uk/ </a:t>
              </a: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16-17 November – F2F, London</a:t>
              </a: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  The topic is open as long as it relates to customer experience technology </a:t>
              </a:r>
              <a:endPara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545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>
                  <a:latin typeface="Myriad Pro" panose="020B0503030403020204" pitchFamily="34" charset="0"/>
                </a:rPr>
                <a:t>Call and Contact Center Expo</a:t>
              </a:r>
              <a:endParaRPr lang="en-US" sz="4400" dirty="0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875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Iot Tech Expo Europe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8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69623" y="1461922"/>
            <a:ext cx="11271173" cy="4778457"/>
            <a:chOff x="469623" y="1461922"/>
            <a:chExt cx="11271173" cy="4778457"/>
          </a:xfrm>
        </p:grpSpPr>
        <p:sp>
          <p:nvSpPr>
            <p:cNvPr id="26" name="Rounded Rectangle 25"/>
            <p:cNvSpPr/>
            <p:nvPr/>
          </p:nvSpPr>
          <p:spPr>
            <a:xfrm>
              <a:off x="3559629" y="2005264"/>
              <a:ext cx="8181167" cy="3737810"/>
            </a:xfrm>
            <a:prstGeom prst="roundRect">
              <a:avLst>
                <a:gd name="adj" fmla="val 98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0055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  <a:hlinkClick r:id="rId2"/>
                </a:rPr>
                <a:t>https://www.iottechexpo.com/europe/</a:t>
              </a: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23-24 November - F2F, Amsterdam</a:t>
              </a:r>
            </a:p>
            <a:p>
              <a:pPr marL="342900" indent="-342900" algn="ctr">
                <a:buFont typeface="Arial" panose="020B0604020202020204" pitchFamily="34" charset="0"/>
                <a:buChar char="•"/>
              </a:pPr>
              <a:endPara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endParaRPr>
            </a:p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Myriad Pro" panose="020B0503030403020204" pitchFamily="34" charset="0"/>
                </a:rPr>
                <a:t>For full agenda see Additional-information.doc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69623" y="1461922"/>
              <a:ext cx="3444651" cy="4778457"/>
            </a:xfrm>
            <a:prstGeom prst="roundRect">
              <a:avLst>
                <a:gd name="adj" fmla="val 9216"/>
              </a:avLst>
            </a:prstGeom>
            <a:solidFill>
              <a:srgbClr val="B42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>
                  <a:latin typeface="Myriad Pro" panose="020B0503030403020204" pitchFamily="34" charset="0"/>
                </a:rPr>
                <a:t>Iot Tech Expo Europe </a:t>
              </a:r>
              <a:endParaRPr lang="en-US" sz="4400" dirty="0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7451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266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Myriad Pro</vt:lpstr>
      <vt:lpstr>Myriad Pro Light</vt:lpstr>
      <vt:lpstr>Office Theme</vt:lpstr>
      <vt:lpstr>Speaking opportunities </vt:lpstr>
      <vt:lpstr>IoT Global Innovation Forum</vt:lpstr>
      <vt:lpstr>IoT Virtual Summit</vt:lpstr>
      <vt:lpstr>IoT Tech Expo Global</vt:lpstr>
      <vt:lpstr>Future of Communications Conference </vt:lpstr>
      <vt:lpstr>IoT Tech Expo North America</vt:lpstr>
      <vt:lpstr>Call and Contact Center Expo</vt:lpstr>
      <vt:lpstr>Iot Tech Expo Europe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Karen Hughes</cp:lastModifiedBy>
  <cp:revision>23</cp:revision>
  <dcterms:created xsi:type="dcterms:W3CDTF">2017-09-21T15:46:31Z</dcterms:created>
  <dcterms:modified xsi:type="dcterms:W3CDTF">2021-05-04T13:55:27Z</dcterms:modified>
</cp:coreProperties>
</file>