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2" r:id="rId3"/>
    <p:sldId id="264" r:id="rId4"/>
    <p:sldId id="265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0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1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10.05.21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5/10/21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ools.ietf.org/html/draft-irtf-t2trg-iot-edge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on Edge Computing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White paper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JaeSeung Song (KETI)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449A89-BCEA-B24C-BA96-62D36F167667}"/>
              </a:ext>
            </a:extLst>
          </p:cNvPr>
          <p:cNvSpPr/>
          <p:nvPr/>
        </p:nvSpPr>
        <p:spPr>
          <a:xfrm>
            <a:off x="67377" y="0"/>
            <a:ext cx="8559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TP-2021-0043-Status_on_Edge_Computing_whitepaper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Motivation </a:t>
            </a:r>
            <a:r>
              <a:rPr lang="de-DE" dirty="0" err="1"/>
              <a:t>and</a:t>
            </a:r>
            <a:r>
              <a:rPr lang="de-DE" dirty="0"/>
              <a:t> Background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21873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There was an interest between oneM2M and ETSI ISG MEC to support interworking</a:t>
            </a:r>
          </a:p>
          <a:p>
            <a:r>
              <a:rPr lang="en-US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From oneM2M perspective, it would be good to place oneM2M platform instance to a place where MEC is running. The following two features allows this to happen: </a:t>
            </a:r>
          </a:p>
          <a:p>
            <a:pPr lvl="1"/>
            <a:r>
              <a:rPr lang="en-US" altLang="ko-KR" sz="1800" dirty="0">
                <a:latin typeface="Arial" panose="020B0604020202020204" pitchFamily="34" charset="0"/>
                <a:cs typeface="Arial" panose="020B0604020202020204" pitchFamily="34" charset="0"/>
              </a:rPr>
              <a:t>Software Campaign </a:t>
            </a:r>
          </a:p>
          <a:p>
            <a:pPr lvl="1"/>
            <a:r>
              <a:rPr lang="en-US" altLang="ko-KR" sz="1800" dirty="0">
                <a:latin typeface="Arial" panose="020B0604020202020204" pitchFamily="34" charset="0"/>
                <a:cs typeface="Arial" panose="020B0604020202020204" pitchFamily="34" charset="0"/>
              </a:rPr>
              <a:t>Enhanced resource announcement 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/>
              <a:t>Status of </a:t>
            </a:r>
            <a:r>
              <a:rPr lang="de-DE" sz="2000" dirty="0" err="1"/>
              <a:t>joint</a:t>
            </a:r>
            <a:r>
              <a:rPr lang="de-DE" sz="2000" dirty="0"/>
              <a:t> </a:t>
            </a:r>
            <a:r>
              <a:rPr lang="de-DE" sz="2000" dirty="0" err="1"/>
              <a:t>whitepaper</a:t>
            </a:r>
            <a:r>
              <a:rPr lang="de-DE" sz="2000" dirty="0"/>
              <a:t> </a:t>
            </a:r>
            <a:r>
              <a:rPr lang="de-DE" sz="2000" dirty="0" err="1"/>
              <a:t>work</a:t>
            </a:r>
            <a:endParaRPr lang="de-DE" sz="2000" dirty="0"/>
          </a:p>
          <a:p>
            <a:pPr lvl="1">
              <a:lnSpc>
                <a:spcPct val="120000"/>
              </a:lnSpc>
            </a:pPr>
            <a:r>
              <a:rPr lang="de-DE" sz="1600" dirty="0" err="1"/>
              <a:t>Started</a:t>
            </a:r>
            <a:r>
              <a:rPr lang="de-DE" sz="1600" dirty="0"/>
              <a:t> on Mid </a:t>
            </a:r>
            <a:r>
              <a:rPr lang="de-DE" sz="1600" dirty="0" err="1"/>
              <a:t>of</a:t>
            </a:r>
            <a:r>
              <a:rPr lang="de-DE" sz="1600" dirty="0"/>
              <a:t> 2019</a:t>
            </a:r>
          </a:p>
          <a:p>
            <a:pPr lvl="1">
              <a:lnSpc>
                <a:spcPct val="120000"/>
              </a:lnSpc>
            </a:pPr>
            <a:r>
              <a:rPr lang="de-DE" sz="1600" dirty="0" err="1"/>
              <a:t>Targeted</a:t>
            </a:r>
            <a:r>
              <a:rPr lang="de-DE" sz="1600" dirty="0"/>
              <a:t> on End </a:t>
            </a:r>
            <a:r>
              <a:rPr lang="de-DE" sz="1600" dirty="0" err="1"/>
              <a:t>of</a:t>
            </a:r>
            <a:r>
              <a:rPr lang="de-DE" sz="1600" dirty="0"/>
              <a:t> 2019</a:t>
            </a:r>
          </a:p>
          <a:p>
            <a:pPr lvl="1">
              <a:lnSpc>
                <a:spcPct val="120000"/>
              </a:lnSpc>
            </a:pPr>
            <a:r>
              <a:rPr lang="de-DE" sz="1600" dirty="0" err="1"/>
              <a:t>There</a:t>
            </a:r>
            <a:r>
              <a:rPr lang="de-DE" sz="1600" dirty="0"/>
              <a:t> was </a:t>
            </a:r>
            <a:r>
              <a:rPr lang="de-DE" sz="1600" dirty="0" err="1"/>
              <a:t>some</a:t>
            </a:r>
            <a:r>
              <a:rPr lang="de-DE" sz="1600" dirty="0"/>
              <a:t> </a:t>
            </a:r>
            <a:r>
              <a:rPr lang="de-DE" sz="1600" dirty="0" err="1"/>
              <a:t>delay</a:t>
            </a:r>
            <a:r>
              <a:rPr lang="de-DE" sz="1600" dirty="0"/>
              <a:t> </a:t>
            </a:r>
            <a:r>
              <a:rPr lang="de-DE" sz="1600" dirty="0" err="1"/>
              <a:t>and</a:t>
            </a:r>
            <a:r>
              <a:rPr lang="de-DE" sz="1600" dirty="0"/>
              <a:t> Covid-19</a:t>
            </a:r>
          </a:p>
          <a:p>
            <a:pPr lvl="1">
              <a:lnSpc>
                <a:spcPct val="120000"/>
              </a:lnSpc>
            </a:pPr>
            <a:r>
              <a:rPr lang="de-DE" sz="1600" b="1" dirty="0">
                <a:solidFill>
                  <a:srgbClr val="C00000"/>
                </a:solidFill>
              </a:rPr>
              <a:t>Feb. 2021: A </a:t>
            </a:r>
            <a:r>
              <a:rPr lang="de-DE" sz="1600" b="1" dirty="0" err="1">
                <a:solidFill>
                  <a:srgbClr val="C00000"/>
                </a:solidFill>
              </a:rPr>
              <a:t>first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draft</a:t>
            </a:r>
            <a:r>
              <a:rPr lang="de-DE" sz="1600" b="1" dirty="0">
                <a:solidFill>
                  <a:srgbClr val="C00000"/>
                </a:solidFill>
              </a:rPr>
              <a:t> was </a:t>
            </a:r>
            <a:r>
              <a:rPr lang="de-DE" sz="1600" b="1" dirty="0" err="1">
                <a:solidFill>
                  <a:srgbClr val="C00000"/>
                </a:solidFill>
              </a:rPr>
              <a:t>shared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to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interesting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members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both</a:t>
            </a:r>
            <a:r>
              <a:rPr lang="de-DE" sz="1600" b="1" dirty="0">
                <a:solidFill>
                  <a:srgbClr val="C00000"/>
                </a:solidFill>
              </a:rPr>
              <a:t> oneM2M </a:t>
            </a:r>
            <a:r>
              <a:rPr lang="de-DE" sz="1600" b="1" dirty="0" err="1">
                <a:solidFill>
                  <a:srgbClr val="C00000"/>
                </a:solidFill>
              </a:rPr>
              <a:t>and</a:t>
            </a:r>
            <a:r>
              <a:rPr lang="de-DE" sz="1600" b="1" dirty="0">
                <a:solidFill>
                  <a:srgbClr val="C00000"/>
                </a:solidFill>
              </a:rPr>
              <a:t> ETSI ISG MEC</a:t>
            </a:r>
          </a:p>
          <a:p>
            <a:pPr lvl="1">
              <a:lnSpc>
                <a:spcPct val="120000"/>
              </a:lnSpc>
            </a:pPr>
            <a:r>
              <a:rPr lang="de-DE" sz="1600" b="1" dirty="0">
                <a:solidFill>
                  <a:srgbClr val="C00000"/>
                </a:solidFill>
              </a:rPr>
              <a:t>April. </a:t>
            </a:r>
            <a:r>
              <a:rPr lang="en-US" altLang="ko-KR" sz="1600" b="1" dirty="0">
                <a:solidFill>
                  <a:srgbClr val="C00000"/>
                </a:solidFill>
              </a:rPr>
              <a:t>2021:</a:t>
            </a:r>
            <a:r>
              <a:rPr lang="ko-KR" altLang="en-US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No</a:t>
            </a:r>
            <a:r>
              <a:rPr lang="de-DE" altLang="ko-KR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one</a:t>
            </a:r>
            <a:r>
              <a:rPr lang="de-DE" altLang="ko-KR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can</a:t>
            </a:r>
            <a:r>
              <a:rPr lang="de-DE" altLang="ko-KR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provide</a:t>
            </a:r>
            <a:r>
              <a:rPr lang="de-DE" altLang="ko-KR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feedback</a:t>
            </a:r>
            <a:r>
              <a:rPr lang="de-DE" altLang="ko-KR" sz="1600" b="1" dirty="0">
                <a:solidFill>
                  <a:srgbClr val="C00000"/>
                </a:solidFill>
              </a:rPr>
              <a:t> </a:t>
            </a:r>
            <a:r>
              <a:rPr lang="de-DE" altLang="ko-KR" sz="1600" b="1" dirty="0" err="1">
                <a:solidFill>
                  <a:srgbClr val="C00000"/>
                </a:solidFill>
              </a:rPr>
              <a:t>from</a:t>
            </a:r>
            <a:r>
              <a:rPr lang="de-DE" altLang="ko-KR" sz="1600" b="1" dirty="0">
                <a:solidFill>
                  <a:srgbClr val="C00000"/>
                </a:solidFill>
              </a:rPr>
              <a:t> ISG MEC </a:t>
            </a:r>
          </a:p>
        </p:txBody>
      </p:sp>
    </p:spTree>
    <p:extLst>
      <p:ext uri="{BB962C8B-B14F-4D97-AF65-F5344CB8AC3E}">
        <p14:creationId xmlns:p14="http://schemas.microsoft.com/office/powerpoint/2010/main" val="26110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&amp; Plan</a:t>
            </a:r>
            <a:endParaRPr lang="de-D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F98D4E-6DED-3C4A-8756-28CEF8EDE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5999843" cy="4936698"/>
          </a:xfrm>
        </p:spPr>
        <p:txBody>
          <a:bodyPr>
            <a:normAutofit/>
          </a:bodyPr>
          <a:lstStyle/>
          <a:p>
            <a:r>
              <a:rPr lang="en-KR" sz="2400" dirty="0"/>
              <a:t>Feedback from the contact in MEC</a:t>
            </a:r>
          </a:p>
          <a:p>
            <a:pPr lvl="1"/>
            <a:r>
              <a:rPr lang="en-KR" sz="2000" dirty="0"/>
              <a:t>Not sure about ETSI MEC ISG position about the relationship with oneM2M</a:t>
            </a:r>
          </a:p>
          <a:p>
            <a:pPr lvl="1"/>
            <a:r>
              <a:rPr lang="en-KR" sz="2000" dirty="0"/>
              <a:t>Group’s interest has been changed</a:t>
            </a:r>
          </a:p>
          <a:p>
            <a:pPr lvl="1"/>
            <a:r>
              <a:rPr lang="en-KR" sz="2000" dirty="0"/>
              <a:t>Their leadership is also changing</a:t>
            </a:r>
          </a:p>
          <a:p>
            <a:pPr lvl="1"/>
            <a:endParaRPr lang="en-KR" sz="2000" dirty="0"/>
          </a:p>
          <a:p>
            <a:r>
              <a:rPr lang="en-KR" sz="2400" dirty="0"/>
              <a:t>Possible options</a:t>
            </a:r>
          </a:p>
          <a:p>
            <a:pPr lvl="1"/>
            <a:r>
              <a:rPr lang="en-KR" sz="2000" dirty="0"/>
              <a:t>Option 1: Publish the whitepaper without MEC</a:t>
            </a:r>
          </a:p>
          <a:p>
            <a:pPr lvl="1"/>
            <a:r>
              <a:rPr lang="en-KR" sz="2000" dirty="0"/>
              <a:t>Option 2: Start over again for the collaboration with MEC</a:t>
            </a:r>
          </a:p>
          <a:p>
            <a:pPr lvl="1"/>
            <a:r>
              <a:rPr lang="en-KR" sz="2000" dirty="0"/>
              <a:t>Option 3: Rewrite a whitepaper with 5G and oneM2M interworking via Edge Computing</a:t>
            </a: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A5FDA75-CB4E-D64A-B46A-62DDBAB73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1630" y="1652953"/>
            <a:ext cx="5500370" cy="447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3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FD56E-14AA-413F-ACBB-1BEE2E92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&amp; Plan</a:t>
            </a:r>
            <a:endParaRPr lang="de-D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F98D4E-6DED-3C4A-8756-28CEF8EDE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165642" cy="4936698"/>
          </a:xfrm>
        </p:spPr>
        <p:txBody>
          <a:bodyPr>
            <a:normAutofit/>
          </a:bodyPr>
          <a:lstStyle/>
          <a:p>
            <a:r>
              <a:rPr lang="en-KR" dirty="0"/>
              <a:t>Ongoing discussion with IETF/IRTF on Edge Computing</a:t>
            </a:r>
          </a:p>
          <a:p>
            <a:pPr lvl="1"/>
            <a:r>
              <a:rPr lang="en-US" dirty="0"/>
              <a:t>IoT Edge Computing study going in on the IETF/IRTF</a:t>
            </a:r>
            <a:endParaRPr lang="en-KR" dirty="0"/>
          </a:p>
          <a:p>
            <a:pPr lvl="1"/>
            <a:r>
              <a:rPr lang="en-KR" dirty="0"/>
              <a:t>The “</a:t>
            </a:r>
            <a:r>
              <a:rPr lang="en-KR" dirty="0">
                <a:hlinkClick r:id="rId2"/>
              </a:rPr>
              <a:t>IoT Edge Challenges and Functions</a:t>
            </a:r>
            <a:r>
              <a:rPr lang="en-KR" dirty="0"/>
              <a:t>” draft is now prepared and under review. </a:t>
            </a:r>
          </a:p>
          <a:p>
            <a:pPr lvl="1"/>
            <a:r>
              <a:rPr lang="en-KR" dirty="0"/>
              <a:t>Editors of the draft (in particular from InterDigital and Daejeon University) show interest in the collaboration with oneM2M</a:t>
            </a:r>
          </a:p>
          <a:p>
            <a:r>
              <a:rPr lang="en-KR" dirty="0"/>
              <a:t>Potential collaboration with IETF/IRTF could be good to consider</a:t>
            </a:r>
          </a:p>
          <a:p>
            <a:pPr lvl="1"/>
            <a:r>
              <a:rPr lang="en-KR" dirty="0"/>
              <a:t>Set up a liasion relationship </a:t>
            </a:r>
          </a:p>
          <a:p>
            <a:pPr lvl="1"/>
            <a:r>
              <a:rPr lang="en-KR" dirty="0"/>
              <a:t>Share latest work on Edge Computing from both sides</a:t>
            </a:r>
          </a:p>
          <a:p>
            <a:pPr lvl="1"/>
            <a:r>
              <a:rPr lang="en-KR" dirty="0"/>
              <a:t>Identify areas and topics of mutual interest</a:t>
            </a:r>
          </a:p>
        </p:txBody>
      </p:sp>
    </p:spTree>
    <p:extLst>
      <p:ext uri="{BB962C8B-B14F-4D97-AF65-F5344CB8AC3E}">
        <p14:creationId xmlns:p14="http://schemas.microsoft.com/office/powerpoint/2010/main" val="4213004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283</Words>
  <Application>Microsoft Macintosh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Myriad Pro</vt:lpstr>
      <vt:lpstr>Myriad Pro Light</vt:lpstr>
      <vt:lpstr>Arial</vt:lpstr>
      <vt:lpstr>Calibri</vt:lpstr>
      <vt:lpstr>Office Theme</vt:lpstr>
      <vt:lpstr>Status on Edge Computing White paper</vt:lpstr>
      <vt:lpstr>Motivation and Background</vt:lpstr>
      <vt:lpstr>Progress &amp; Plan</vt:lpstr>
      <vt:lpstr>Progress &amp; Plan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송재승</cp:lastModifiedBy>
  <cp:revision>183</cp:revision>
  <dcterms:created xsi:type="dcterms:W3CDTF">2017-09-21T15:46:31Z</dcterms:created>
  <dcterms:modified xsi:type="dcterms:W3CDTF">2021-05-10T04:17:59Z</dcterms:modified>
</cp:coreProperties>
</file>