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68" d="100"/>
          <a:sy n="68" d="100"/>
        </p:scale>
        <p:origin x="76" y="6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TDE50</a:t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</a:t>
            </a:r>
            <a:r>
              <a:rPr lang="en-US" altLang="ko-KR" dirty="0" smtClean="0"/>
              <a:t>University</a:t>
            </a:r>
          </a:p>
          <a:p>
            <a:pPr algn="l"/>
            <a:r>
              <a:rPr lang="en-US" altLang="ko-KR" dirty="0"/>
              <a:t>	</a:t>
            </a:r>
            <a:r>
              <a:rPr lang="en-US" altLang="ko-KR" dirty="0" smtClean="0"/>
              <a:t>TDE WG Vice-chair, Bob Flynn, Exacta GSS</a:t>
            </a:r>
            <a:endParaRPr lang="en-US" altLang="ko-KR" dirty="0"/>
          </a:p>
          <a:p>
            <a:pPr algn="l"/>
            <a:r>
              <a:rPr lang="en-US" dirty="0" smtClean="0"/>
              <a:t>Meeting Date: 2021-05-10 to 2021-06-03</a:t>
            </a:r>
          </a:p>
          <a:p>
            <a:pPr algn="l"/>
            <a:r>
              <a:rPr lang="en-US" dirty="0" smtClean="0"/>
              <a:t>Doc#: TP-2021-0050-WG3_TDE_Report_to_TP50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50 </a:t>
            </a:r>
            <a:r>
              <a:rPr lang="en-US" altLang="ko-KR" dirty="0" smtClean="0"/>
              <a:t>(11 </a:t>
            </a:r>
            <a:r>
              <a:rPr lang="en-US" altLang="ko-KR" dirty="0" smtClean="0"/>
              <a:t>CRs, </a:t>
            </a:r>
            <a:r>
              <a:rPr lang="en-US" altLang="ko-KR" dirty="0"/>
              <a:t>2</a:t>
            </a:r>
            <a:r>
              <a:rPr lang="en-US" altLang="ko-KR" dirty="0" smtClean="0"/>
              <a:t> </a:t>
            </a:r>
            <a:r>
              <a:rPr lang="en-US" altLang="ko-KR" dirty="0" smtClean="0"/>
              <a:t>inputs)</a:t>
            </a:r>
            <a:endParaRPr lang="en-US" altLang="ko-KR" dirty="0"/>
          </a:p>
          <a:p>
            <a:pPr lvl="1"/>
            <a:r>
              <a:rPr lang="en-US" altLang="ko-KR" dirty="0" smtClean="0"/>
              <a:t>Handling 11 CRs to develop test specs (TS-0018 Rel-4)</a:t>
            </a:r>
          </a:p>
          <a:p>
            <a:pPr lvl="1"/>
            <a:r>
              <a:rPr lang="en-US" altLang="ko-KR" dirty="0" smtClean="0"/>
              <a:t>Handling 1 baseline to </a:t>
            </a:r>
            <a:r>
              <a:rPr lang="en-US" altLang="ko-KR" dirty="0"/>
              <a:t>develop test specs (</a:t>
            </a:r>
            <a:r>
              <a:rPr lang="en-US" altLang="ko-KR" dirty="0" smtClean="0"/>
              <a:t>T</a:t>
            </a:r>
            <a:r>
              <a:rPr lang="en-US" altLang="ko-KR" dirty="0"/>
              <a:t>R</a:t>
            </a:r>
            <a:r>
              <a:rPr lang="en-US" altLang="ko-KR" dirty="0" smtClean="0"/>
              <a:t>-0051)</a:t>
            </a:r>
          </a:p>
          <a:p>
            <a:pPr lvl="1"/>
            <a:r>
              <a:rPr lang="en-US" altLang="ko-KR" dirty="0" smtClean="0"/>
              <a:t>Handling </a:t>
            </a:r>
            <a:r>
              <a:rPr lang="en-US" altLang="ko-KR" dirty="0"/>
              <a:t>1 input on </a:t>
            </a:r>
            <a:r>
              <a:rPr lang="en-US" altLang="ko-KR" dirty="0" smtClean="0"/>
              <a:t>WI of Interoperability Testing Release 4</a:t>
            </a:r>
            <a:endParaRPr lang="en-US" altLang="ko-KR" dirty="0"/>
          </a:p>
          <a:p>
            <a:r>
              <a:rPr lang="en-US" altLang="ko-KR" dirty="0" smtClean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6866450"/>
              </p:ext>
            </p:extLst>
          </p:nvPr>
        </p:nvGraphicFramePr>
        <p:xfrm>
          <a:off x="754725" y="4112009"/>
          <a:ext cx="10622694" cy="195072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TP#49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TP#50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WI-0097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99%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55%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WI-0103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guide Release</a:t>
                      </a:r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7"/>
            <a:ext cx="11499164" cy="508327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Working </a:t>
            </a:r>
            <a:r>
              <a:rPr lang="en-US" altLang="ko-KR" dirty="0"/>
              <a:t>on developing </a:t>
            </a:r>
            <a:r>
              <a:rPr lang="en-US" altLang="ko-KR" dirty="0" smtClean="0"/>
              <a:t>Rel-4 </a:t>
            </a:r>
            <a:r>
              <a:rPr lang="en-US" altLang="ko-KR" dirty="0"/>
              <a:t>Testing </a:t>
            </a:r>
            <a:r>
              <a:rPr lang="en-US" altLang="ko-KR" dirty="0" smtClean="0"/>
              <a:t>specs: </a:t>
            </a:r>
            <a:endParaRPr lang="en-US" altLang="ko-KR" dirty="0"/>
          </a:p>
          <a:p>
            <a:pPr lvl="1"/>
            <a:r>
              <a:rPr lang="en-US" altLang="ko-KR" dirty="0" smtClean="0"/>
              <a:t>TS-0018 R4 Interoperability test</a:t>
            </a:r>
          </a:p>
          <a:p>
            <a:pPr lvl="1"/>
            <a:r>
              <a:rPr lang="en-US" altLang="ko-KR" dirty="0" smtClean="0"/>
              <a:t>11 CRs are handled: TPs of cross resource notification, charging, transaction management, schedule functionality, discovery </a:t>
            </a:r>
            <a:r>
              <a:rPr lang="en-US" altLang="ko-KR" dirty="0" err="1" smtClean="0"/>
              <a:t>geoquery</a:t>
            </a:r>
            <a:r>
              <a:rPr lang="en-US" altLang="ko-KR" dirty="0" smtClean="0"/>
              <a:t>, semantics</a:t>
            </a:r>
          </a:p>
          <a:p>
            <a:pPr lvl="1"/>
            <a:endParaRPr lang="en-US" altLang="ko-KR" dirty="0" smtClean="0"/>
          </a:p>
          <a:p>
            <a:r>
              <a:rPr lang="en-US" altLang="ko-KR" dirty="0"/>
              <a:t>Working on developing </a:t>
            </a:r>
            <a:r>
              <a:rPr lang="en-US" altLang="ko-KR" dirty="0" smtClean="0"/>
              <a:t>Rel-3 </a:t>
            </a:r>
            <a:r>
              <a:rPr lang="en-US" altLang="ko-KR" dirty="0"/>
              <a:t>Testing specs: </a:t>
            </a:r>
          </a:p>
          <a:p>
            <a:pPr lvl="1"/>
            <a:r>
              <a:rPr lang="en-US" altLang="ko-KR" dirty="0" smtClean="0"/>
              <a:t>1 baseline is agreed : TR-0051 R3 </a:t>
            </a:r>
            <a:endParaRPr lang="en-US" altLang="ko-KR" dirty="0"/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New WI for Interoperability Testing R4 is suggested</a:t>
            </a:r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CR packs </a:t>
            </a:r>
            <a:r>
              <a:rPr lang="en-US" altLang="ko-KR" dirty="0"/>
              <a:t>for approval</a:t>
            </a:r>
          </a:p>
          <a:p>
            <a:pPr lvl="1"/>
            <a:r>
              <a:rPr lang="en-US" altLang="ko-KR" dirty="0" smtClean="0"/>
              <a:t>TP-2021-0050-TP50_TS-0018_R4_CR_Pack</a:t>
            </a:r>
          </a:p>
          <a:p>
            <a:pPr lvl="1"/>
            <a:r>
              <a:rPr lang="en-US" altLang="ko-KR" dirty="0"/>
              <a:t>TP-2021-0051-TP50_TS-0018_R3_CR_Pack</a:t>
            </a: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en-US" altLang="ko-KR" dirty="0"/>
              <a:t>See </a:t>
            </a:r>
            <a:r>
              <a:rPr lang="en-US" altLang="ko-KR" dirty="0" smtClean="0"/>
              <a:t>TDE-2021-0030R04-TDE50_Document_Allocation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GB" altLang="ko-KR" dirty="0"/>
              <a:t>TDE#50.1: </a:t>
            </a:r>
            <a:r>
              <a:rPr lang="en-GB" altLang="ko-KR" dirty="0" smtClean="0"/>
              <a:t>01 Jul. </a:t>
            </a:r>
            <a:r>
              <a:rPr lang="en-GB" altLang="ko-KR" dirty="0"/>
              <a:t>2021 (Thu) 13:00 ~ 14:30 UTC</a:t>
            </a:r>
            <a:endParaRPr lang="ko-KR" altLang="ko-KR" dirty="0"/>
          </a:p>
          <a:p>
            <a:pPr lvl="1"/>
            <a:r>
              <a:rPr lang="en-GB" altLang="ko-KR" dirty="0"/>
              <a:t>TDE#50.2: 29 Jul. 2021 (Thu) 13:00 ~ 14:30 UTC</a:t>
            </a:r>
            <a:endParaRPr lang="ko-KR" altLang="ko-KR" dirty="0"/>
          </a:p>
          <a:p>
            <a:pPr lvl="1"/>
            <a:r>
              <a:rPr lang="en-GB" altLang="ko-KR" dirty="0"/>
              <a:t>TDE#50.3: 23 Aug. 2021 (Mon) 13:00 ~ 14:30 UTC</a:t>
            </a:r>
            <a:endParaRPr lang="ko-KR" altLang="ko-KR" dirty="0"/>
          </a:p>
          <a:p>
            <a:pPr lvl="1"/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 smtClean="0"/>
              <a:t>TDE#51: 30 Aug. ~ 17 Sep. 2021 (Virtual </a:t>
            </a:r>
            <a:r>
              <a:rPr lang="en-US" altLang="ko-KR" dirty="0"/>
              <a:t>Technical </a:t>
            </a:r>
            <a:r>
              <a:rPr lang="en-US" altLang="ko-KR" dirty="0" smtClean="0"/>
              <a:t>Plenary)</a:t>
            </a:r>
          </a:p>
          <a:p>
            <a:pPr lvl="1"/>
            <a:r>
              <a:rPr lang="en-US" altLang="ko-KR" dirty="0" smtClean="0"/>
              <a:t>TDE#52: 29 Nov. </a:t>
            </a:r>
            <a:r>
              <a:rPr lang="en-US" altLang="ko-KR" dirty="0"/>
              <a:t>~ </a:t>
            </a:r>
            <a:r>
              <a:rPr lang="en-US" altLang="ko-KR" dirty="0" smtClean="0"/>
              <a:t>03 Dec. </a:t>
            </a:r>
            <a:r>
              <a:rPr lang="en-US" altLang="ko-KR" dirty="0"/>
              <a:t>2021 </a:t>
            </a:r>
            <a:r>
              <a:rPr lang="en-US" altLang="ko-KR" dirty="0" smtClean="0"/>
              <a:t>(Face-to-Face. TBD)</a:t>
            </a:r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4158</TotalTime>
  <Words>287</Words>
  <Application>Microsoft Office PowerPoint</Application>
  <PresentationFormat>와이드스크린</PresentationFormat>
  <Paragraphs>85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Myriad Pro</vt:lpstr>
      <vt:lpstr>Myriad Pro Light</vt:lpstr>
      <vt:lpstr>宋体</vt:lpstr>
      <vt:lpstr>맑은 고딕</vt:lpstr>
      <vt:lpstr>Arial</vt:lpstr>
      <vt:lpstr>Calibri</vt:lpstr>
      <vt:lpstr>Office Theme</vt:lpstr>
      <vt:lpstr>WG3 TDE50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180</cp:revision>
  <dcterms:created xsi:type="dcterms:W3CDTF">2017-09-21T15:46:31Z</dcterms:created>
  <dcterms:modified xsi:type="dcterms:W3CDTF">2021-06-03T09:24:27Z</dcterms:modified>
</cp:coreProperties>
</file>