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71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8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535601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 smtClean="0"/>
              <a:t>WG3 TDE51</a:t>
            </a:r>
            <a:br>
              <a:rPr lang="en-US" dirty="0" smtClean="0"/>
            </a:br>
            <a:r>
              <a:rPr lang="en-US" dirty="0" smtClean="0"/>
              <a:t>Status Report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7937" y="4828299"/>
            <a:ext cx="10173628" cy="1655762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altLang="ko-KR" dirty="0" smtClean="0"/>
              <a:t>Group: TDE</a:t>
            </a:r>
          </a:p>
          <a:p>
            <a:pPr algn="l"/>
            <a:r>
              <a:rPr lang="en-US" altLang="ko-KR" dirty="0"/>
              <a:t>Source: </a:t>
            </a:r>
            <a:r>
              <a:rPr lang="en-US" altLang="ko-KR" dirty="0" smtClean="0"/>
              <a:t>TDE WG Chair, Andrew </a:t>
            </a:r>
            <a:r>
              <a:rPr lang="en-US" altLang="ko-KR" dirty="0"/>
              <a:t>Min-gyu Han, Hansung </a:t>
            </a:r>
            <a:r>
              <a:rPr lang="en-US" altLang="ko-KR" dirty="0" smtClean="0"/>
              <a:t>University</a:t>
            </a:r>
          </a:p>
          <a:p>
            <a:pPr algn="l"/>
            <a:r>
              <a:rPr lang="en-US" altLang="ko-KR" dirty="0"/>
              <a:t>	</a:t>
            </a:r>
            <a:r>
              <a:rPr lang="en-US" altLang="ko-KR" dirty="0" smtClean="0"/>
              <a:t>TDE WG Vice-chair, Bob Flynn, Exacta GSS</a:t>
            </a:r>
            <a:endParaRPr lang="en-US" altLang="ko-KR" dirty="0"/>
          </a:p>
          <a:p>
            <a:pPr algn="l"/>
            <a:r>
              <a:rPr lang="en-US" dirty="0" smtClean="0"/>
              <a:t>Meeting Date: 2021-09-01 to 2021-09-10</a:t>
            </a:r>
          </a:p>
          <a:p>
            <a:pPr algn="l"/>
            <a:r>
              <a:rPr lang="en-US" dirty="0" smtClean="0"/>
              <a:t>Doc#: TP-2021-0071-WG3_TDE_Report_to_TP51</a:t>
            </a:r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Summary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WG3 </a:t>
            </a:r>
            <a:r>
              <a:rPr lang="en-US" altLang="ko-KR" dirty="0"/>
              <a:t>Objectives for </a:t>
            </a:r>
            <a:r>
              <a:rPr lang="en-US" altLang="ko-KR" dirty="0" smtClean="0"/>
              <a:t>TDE 51 (11 CRs, </a:t>
            </a:r>
            <a:r>
              <a:rPr lang="en-US" altLang="ko-KR" dirty="0"/>
              <a:t>2</a:t>
            </a:r>
            <a:r>
              <a:rPr lang="en-US" altLang="ko-KR" dirty="0" smtClean="0"/>
              <a:t> inputs)</a:t>
            </a:r>
            <a:endParaRPr lang="en-US" altLang="ko-KR" dirty="0"/>
          </a:p>
          <a:p>
            <a:pPr lvl="1"/>
            <a:r>
              <a:rPr lang="en-US" altLang="ko-KR" dirty="0" smtClean="0"/>
              <a:t>Handling </a:t>
            </a:r>
            <a:r>
              <a:rPr lang="en-US" altLang="ko-KR" dirty="0"/>
              <a:t>5</a:t>
            </a:r>
            <a:r>
              <a:rPr lang="en-US" altLang="ko-KR" dirty="0" smtClean="0"/>
              <a:t> CRs to develop test specs (TS-0018 Rel-4)</a:t>
            </a:r>
          </a:p>
          <a:p>
            <a:pPr lvl="1"/>
            <a:endParaRPr lang="en-US" altLang="ko-KR" dirty="0" smtClean="0"/>
          </a:p>
          <a:p>
            <a:pPr lvl="1"/>
            <a:endParaRPr lang="en-US" altLang="ko-KR" dirty="0" smtClean="0"/>
          </a:p>
          <a:p>
            <a:r>
              <a:rPr lang="en-US" altLang="ko-KR" dirty="0" smtClean="0"/>
              <a:t>Status of WIs</a:t>
            </a:r>
          </a:p>
          <a:p>
            <a:endParaRPr lang="en-US" altLang="ko-KR" dirty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2391199"/>
              </p:ext>
            </p:extLst>
          </p:nvPr>
        </p:nvGraphicFramePr>
        <p:xfrm>
          <a:off x="748787" y="3850752"/>
          <a:ext cx="10622694" cy="1950720"/>
        </p:xfrm>
        <a:graphic>
          <a:graphicData uri="http://schemas.openxmlformats.org/drawingml/2006/table">
            <a:tbl>
              <a:tblPr/>
              <a:tblGrid>
                <a:gridCol w="989742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3911081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1533270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603663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330569">
                  <a:extLst>
                    <a:ext uri="{9D8B030D-6E8A-4147-A177-3AD203B41FA5}">
                      <a16:colId xmlns:a16="http://schemas.microsoft.com/office/drawing/2014/main" val="174863130"/>
                    </a:ext>
                  </a:extLst>
                </a:gridCol>
                <a:gridCol w="1254369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</a:tblGrid>
              <a:tr h="32531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 number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Release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TP#50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TP#51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WI-0054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Developers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’ guide series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70532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WI-0060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 Release 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40516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WI-0097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 Release 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95%</a:t>
                      </a:r>
                      <a:endParaRPr lang="ko-KR" alt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95%</a:t>
                      </a:r>
                      <a:endParaRPr lang="ko-KR" alt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205144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WI-0085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3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R3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99%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99%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21125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WI-0086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4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55%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65%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29576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WI-0103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oneM2M API 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guide Release</a:t>
                      </a:r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R3</a:t>
                      </a:r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10%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10%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7293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96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Information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337187"/>
            <a:ext cx="11499164" cy="5083278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Working </a:t>
            </a:r>
            <a:r>
              <a:rPr lang="en-US" altLang="ko-KR" dirty="0"/>
              <a:t>on developing </a:t>
            </a:r>
            <a:r>
              <a:rPr lang="en-US" altLang="ko-KR" dirty="0" smtClean="0"/>
              <a:t>Rel-4 </a:t>
            </a:r>
            <a:r>
              <a:rPr lang="en-US" altLang="ko-KR" dirty="0"/>
              <a:t>Testing </a:t>
            </a:r>
            <a:r>
              <a:rPr lang="en-US" altLang="ko-KR" dirty="0" smtClean="0"/>
              <a:t>specs: </a:t>
            </a:r>
            <a:endParaRPr lang="en-US" altLang="ko-KR" dirty="0"/>
          </a:p>
          <a:p>
            <a:pPr lvl="1"/>
            <a:r>
              <a:rPr lang="en-US" altLang="ko-KR" dirty="0" smtClean="0"/>
              <a:t>TS-0018 R4 Interoperability test</a:t>
            </a:r>
          </a:p>
          <a:p>
            <a:pPr lvl="1"/>
            <a:r>
              <a:rPr lang="en-US" altLang="ko-KR" dirty="0"/>
              <a:t>5</a:t>
            </a:r>
            <a:r>
              <a:rPr lang="en-US" altLang="ko-KR" dirty="0" smtClean="0"/>
              <a:t> CRs are handled: TPs </a:t>
            </a:r>
            <a:r>
              <a:rPr lang="en-US" altLang="ko-KR" dirty="0"/>
              <a:t>for </a:t>
            </a:r>
            <a:r>
              <a:rPr lang="en-US" altLang="ko-KR" dirty="0" err="1"/>
              <a:t>FlexContainer</a:t>
            </a:r>
            <a:r>
              <a:rPr lang="en-US" altLang="ko-KR" dirty="0"/>
              <a:t> Resource, Process Management, </a:t>
            </a:r>
            <a:r>
              <a:rPr lang="en-US" altLang="ko-KR" dirty="0" smtClean="0"/>
              <a:t>service Subscription Profile</a:t>
            </a:r>
          </a:p>
          <a:p>
            <a:pPr lvl="1"/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4454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DECISION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23686"/>
            <a:ext cx="10515600" cy="4815067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CR packs </a:t>
            </a:r>
            <a:r>
              <a:rPr lang="en-US" altLang="ko-KR" dirty="0"/>
              <a:t>for approval</a:t>
            </a:r>
          </a:p>
          <a:p>
            <a:pPr lvl="1"/>
            <a:r>
              <a:rPr lang="en-US" altLang="ko-KR" dirty="0" smtClean="0"/>
              <a:t>TP-2021-0072-TP51_TS-0018_R4_CR_Pack</a:t>
            </a:r>
          </a:p>
          <a:p>
            <a:pPr lvl="1"/>
            <a:r>
              <a:rPr lang="en-US" altLang="ko-KR" dirty="0" smtClean="0"/>
              <a:t>TP-2021-0073-TP51_TS-0013_R4_CR_Pack</a:t>
            </a:r>
          </a:p>
          <a:p>
            <a:pPr marL="457200" lvl="1" indent="0">
              <a:buNone/>
            </a:pPr>
            <a:endParaRPr lang="en-US" altLang="ko-KR" dirty="0" smtClean="0"/>
          </a:p>
          <a:p>
            <a:pPr marL="457200" lvl="1" indent="0">
              <a:buNone/>
            </a:pPr>
            <a:endParaRPr lang="en-US" altLang="ko-KR" dirty="0"/>
          </a:p>
          <a:p>
            <a:pPr marL="457200" lvl="1" indent="0">
              <a:buNone/>
            </a:pPr>
            <a:endParaRPr lang="en-US" altLang="ko-KR" dirty="0" smtClean="0"/>
          </a:p>
          <a:p>
            <a:pPr marL="457200" lvl="1" indent="0">
              <a:buNone/>
            </a:pPr>
            <a:endParaRPr lang="en-US" altLang="ko-KR" dirty="0"/>
          </a:p>
          <a:p>
            <a:pPr lvl="1"/>
            <a:endParaRPr lang="en-US" altLang="ko-KR" dirty="0" smtClean="0"/>
          </a:p>
          <a:p>
            <a:pPr lvl="1"/>
            <a:endParaRPr lang="en-US" altLang="ko-KR" dirty="0" smtClean="0"/>
          </a:p>
          <a:p>
            <a:r>
              <a:rPr lang="en-US" altLang="ko-KR" dirty="0"/>
              <a:t>See </a:t>
            </a:r>
            <a:r>
              <a:rPr lang="en-US" altLang="ko-KR" dirty="0" smtClean="0"/>
              <a:t>TDE-2021-0054R02-TDE51_Document_Allocation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34168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Next Meetings / Calls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Conference Calls</a:t>
            </a:r>
          </a:p>
          <a:p>
            <a:pPr lvl="1"/>
            <a:r>
              <a:rPr lang="en-GB" altLang="ko-KR" dirty="0" smtClean="0"/>
              <a:t>TDE#51.1</a:t>
            </a:r>
            <a:r>
              <a:rPr lang="en-GB" altLang="ko-KR" dirty="0"/>
              <a:t>: 07 Oct. 2021 (Thu) 13:00 ~ 14:30 UTC (TBD)</a:t>
            </a:r>
          </a:p>
          <a:p>
            <a:pPr lvl="1"/>
            <a:r>
              <a:rPr lang="en-GB" altLang="ko-KR" dirty="0" smtClean="0"/>
              <a:t>TDE#51.2</a:t>
            </a:r>
            <a:r>
              <a:rPr lang="en-GB" altLang="ko-KR" dirty="0"/>
              <a:t>: 28 Oct. 2021 (Thu) 13:00 ~ 14:30 UTC (TBD)</a:t>
            </a:r>
          </a:p>
          <a:p>
            <a:pPr lvl="1"/>
            <a:r>
              <a:rPr lang="en-GB" altLang="ko-KR" dirty="0" smtClean="0"/>
              <a:t>TDE#51.3</a:t>
            </a:r>
            <a:r>
              <a:rPr lang="en-GB" altLang="ko-KR" dirty="0"/>
              <a:t>: 18 Nov. 2021 (Thu) 13:00 ~ 14:30 UTC (TBD)</a:t>
            </a:r>
          </a:p>
          <a:p>
            <a:pPr lvl="1"/>
            <a:endParaRPr lang="en-US" altLang="ko-KR" dirty="0"/>
          </a:p>
          <a:p>
            <a:r>
              <a:rPr lang="en-US" altLang="ko-KR" dirty="0"/>
              <a:t>Face-to-Face</a:t>
            </a:r>
          </a:p>
          <a:p>
            <a:pPr lvl="1"/>
            <a:r>
              <a:rPr lang="en-US" altLang="ko-KR" dirty="0" smtClean="0"/>
              <a:t>TDE#52: 29 Nov. </a:t>
            </a:r>
            <a:r>
              <a:rPr lang="en-US" altLang="ko-KR" dirty="0"/>
              <a:t>~ </a:t>
            </a:r>
            <a:r>
              <a:rPr lang="en-US" altLang="ko-KR" dirty="0" smtClean="0"/>
              <a:t>03 Dec. </a:t>
            </a:r>
            <a:r>
              <a:rPr lang="en-US" altLang="ko-KR" dirty="0"/>
              <a:t>2021 </a:t>
            </a:r>
            <a:r>
              <a:rPr lang="en-US" altLang="ko-KR" dirty="0" smtClean="0"/>
              <a:t>(Hybrid)</a:t>
            </a:r>
            <a:endParaRPr lang="en-US" altLang="ko-KR" dirty="0"/>
          </a:p>
          <a:p>
            <a:pPr lvl="1"/>
            <a:endParaRPr lang="en-US" altLang="ko-KR" dirty="0" smtClean="0"/>
          </a:p>
          <a:p>
            <a:pPr lvl="1"/>
            <a:endParaRPr lang="en-US" altLang="ko-KR" dirty="0" smtClean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42484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 smtClean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4257</TotalTime>
  <Words>230</Words>
  <Application>Microsoft Office PowerPoint</Application>
  <PresentationFormat>와이드스크린</PresentationFormat>
  <Paragraphs>79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3" baseType="lpstr">
      <vt:lpstr>Myriad Pro</vt:lpstr>
      <vt:lpstr>Myriad Pro Light</vt:lpstr>
      <vt:lpstr>宋体</vt:lpstr>
      <vt:lpstr>맑은 고딕</vt:lpstr>
      <vt:lpstr>Arial</vt:lpstr>
      <vt:lpstr>Calibri</vt:lpstr>
      <vt:lpstr>Office Theme</vt:lpstr>
      <vt:lpstr>WG3 TDE51 Status Report</vt:lpstr>
      <vt:lpstr>Summary</vt:lpstr>
      <vt:lpstr>Item for Information</vt:lpstr>
      <vt:lpstr>Item for DECISION</vt:lpstr>
      <vt:lpstr>Next Meetings / Calls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Han Andrew Min-gyu</cp:lastModifiedBy>
  <cp:revision>189</cp:revision>
  <dcterms:created xsi:type="dcterms:W3CDTF">2017-09-21T15:46:31Z</dcterms:created>
  <dcterms:modified xsi:type="dcterms:W3CDTF">2021-09-17T11:58:56Z</dcterms:modified>
</cp:coreProperties>
</file>