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/>
              <a:t>WG3 TDE51</a:t>
            </a:r>
            <a:br>
              <a:rPr lang="en-US" dirty="0"/>
            </a:br>
            <a:r>
              <a:rPr lang="en-US" dirty="0"/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altLang="ko-KR" dirty="0"/>
              <a:t>Group: TDE</a:t>
            </a:r>
          </a:p>
          <a:p>
            <a:pPr algn="l"/>
            <a:r>
              <a:rPr lang="en-US" altLang="ko-KR" dirty="0"/>
              <a:t>Source: TDE WG Chair, Andrew Min-gyu Han, Hansung University</a:t>
            </a:r>
          </a:p>
          <a:p>
            <a:pPr algn="l"/>
            <a:r>
              <a:rPr lang="en-US" altLang="ko-KR" dirty="0"/>
              <a:t>	TDE WG Vice-chair, Bob Flynn, Exacta GSS</a:t>
            </a:r>
          </a:p>
          <a:p>
            <a:pPr algn="l"/>
            <a:r>
              <a:rPr lang="en-US" dirty="0"/>
              <a:t>Meeting Date: 2021-09-01 to 2021-09-10</a:t>
            </a:r>
          </a:p>
          <a:p>
            <a:pPr algn="l"/>
            <a:r>
              <a:rPr lang="en-US" dirty="0"/>
              <a:t>Doc#: TP-2021-0071-WG3_TDE_Report_to_TP51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WG3 Objectives for TDE 51 (11 CRs, 2 inputs)</a:t>
            </a:r>
          </a:p>
          <a:p>
            <a:pPr lvl="1"/>
            <a:r>
              <a:rPr lang="en-US" altLang="ko-KR" dirty="0"/>
              <a:t>Handling 5 CRs to develop test specs (TS-0018 Rel-4)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2391199"/>
              </p:ext>
            </p:extLst>
          </p:nvPr>
        </p:nvGraphicFramePr>
        <p:xfrm>
          <a:off x="748787" y="3850752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99%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99%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55%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65%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 Release</a:t>
                      </a:r>
                      <a:r>
                        <a:rPr lang="en-US" sz="16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/>
          </a:bodyPr>
          <a:lstStyle/>
          <a:p>
            <a:r>
              <a:rPr lang="en-US" altLang="ko-KR" dirty="0"/>
              <a:t>Working on developing Rel-4 Testing specs: </a:t>
            </a:r>
          </a:p>
          <a:p>
            <a:pPr lvl="1"/>
            <a:r>
              <a:rPr lang="en-US" altLang="ko-KR" dirty="0"/>
              <a:t>TS-0018 R4 Interoperability test</a:t>
            </a:r>
          </a:p>
          <a:p>
            <a:pPr lvl="1"/>
            <a:r>
              <a:rPr lang="en-US" altLang="ko-KR" dirty="0"/>
              <a:t>5 CRs are handled: TPs for </a:t>
            </a:r>
            <a:r>
              <a:rPr lang="en-US" altLang="ko-KR" dirty="0" err="1"/>
              <a:t>FlexContainer</a:t>
            </a:r>
            <a:r>
              <a:rPr lang="en-US" altLang="ko-KR" dirty="0"/>
              <a:t> Resource, Process Management, service Subscription Profile</a:t>
            </a:r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en-US" altLang="ko-KR" dirty="0"/>
              <a:t>TP-2021-0072</a:t>
            </a:r>
            <a:r>
              <a:rPr lang="en-US" altLang="ko-KR" dirty="0">
                <a:solidFill>
                  <a:srgbClr val="FF0000"/>
                </a:solidFill>
              </a:rPr>
              <a:t>R01</a:t>
            </a:r>
            <a:r>
              <a:rPr lang="en-US" altLang="ko-KR" dirty="0"/>
              <a:t>-TP51_TS-0018_R4_CR_Pack</a:t>
            </a:r>
          </a:p>
          <a:p>
            <a:pPr lvl="1"/>
            <a:r>
              <a:rPr lang="en-US" altLang="ko-KR" dirty="0"/>
              <a:t>TP-2021-0073-TP51_TS-0013_R4_CR_Pack</a:t>
            </a:r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See TDE-2021-0054R02-TDE51_Document_Allocation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GB" altLang="ko-KR" dirty="0"/>
              <a:t>TDE#51.1: 07 Oct. 2021 (Thu) 13:00 ~ 14:30 UTC (TBD)</a:t>
            </a:r>
          </a:p>
          <a:p>
            <a:pPr lvl="1"/>
            <a:r>
              <a:rPr lang="en-GB" altLang="ko-KR" dirty="0"/>
              <a:t>TDE#51.2: 28 Oct. 2021 (Thu) 13:00 ~ 14:30 UTC (TBD)</a:t>
            </a:r>
          </a:p>
          <a:p>
            <a:pPr lvl="1"/>
            <a:r>
              <a:rPr lang="en-GB" altLang="ko-KR" dirty="0"/>
              <a:t>TDE#51.3: 18 Nov. 2021 (Thu) 13:00 ~ 14:30 UTC (TBD)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/>
              <a:t>TDE#52: 29 Nov. ~ 03 Dec. 2021 (Hybrid)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</Words>
  <Application>Microsoft Office PowerPoint</Application>
  <PresentationFormat>Breitbild</PresentationFormat>
  <Paragraphs>79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맑은 고딕</vt:lpstr>
      <vt:lpstr>宋体</vt:lpstr>
      <vt:lpstr>Arial</vt:lpstr>
      <vt:lpstr>Calibri</vt:lpstr>
      <vt:lpstr>Myriad Pro</vt:lpstr>
      <vt:lpstr>Myriad Pro Light</vt:lpstr>
      <vt:lpstr>Office Theme</vt:lpstr>
      <vt:lpstr>WG3 TDE51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Hechwartner, Roland</cp:lastModifiedBy>
  <cp:revision>190</cp:revision>
  <dcterms:created xsi:type="dcterms:W3CDTF">2017-09-21T15:46:31Z</dcterms:created>
  <dcterms:modified xsi:type="dcterms:W3CDTF">2021-09-17T14:14:01Z</dcterms:modified>
</cp:coreProperties>
</file>