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5" d="100"/>
          <a:sy n="75" d="100"/>
        </p:scale>
        <p:origin x="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9/17/2021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9/17/2021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TP#51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2021-09-03 – 2021-09-16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TP#51 -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TR-0067 (100%), new WI for Rel.5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TR-0068: introduction and use cases for AI enablement to oneM2M 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new baseline </a:t>
            </a:r>
            <a:r>
              <a:rPr lang="en-US" altLang="de-DE" sz="2000" dirty="0">
                <a:solidFill>
                  <a:schemeClr val="tx1"/>
                </a:solidFill>
              </a:rPr>
              <a:t>(V.4.9.0 expected with CR &amp; editorial improvements and Rel.5 new baseline ready)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LS discussion on terminology 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TP-2021-0081-RDM_status_report_to_TP51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of TS-0023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GB" altLang="en-US" sz="1600" dirty="0"/>
              <a:t>TP-2021-0088 (RDM-2021-0060R1 ,Rel.4)</a:t>
            </a:r>
          </a:p>
          <a:p>
            <a:pPr lvl="1">
              <a:defRPr/>
            </a:pPr>
            <a:r>
              <a:rPr lang="en-GB" altLang="en-US" sz="1600" dirty="0"/>
              <a:t>TP-2021-0089 (RDM-2021-0067 ,Rel.5)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TR-0067 for approval (for WI-0099)</a:t>
            </a:r>
          </a:p>
          <a:p>
            <a:pPr lvl="1">
              <a:defRPr/>
            </a:pPr>
            <a:r>
              <a:rPr lang="en-GB" altLang="en-US" sz="1600" dirty="0"/>
              <a:t>TP-2021-0080, </a:t>
            </a:r>
            <a:r>
              <a:rPr lang="en-US" sz="1600" dirty="0"/>
              <a:t>will be presented at closing TP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New WI for IPE-based Device Management with </a:t>
            </a:r>
            <a:r>
              <a:rPr lang="en-US" sz="1600" dirty="0" err="1"/>
              <a:t>FlexContainers</a:t>
            </a:r>
            <a:r>
              <a:rPr lang="en-US" sz="1600" dirty="0"/>
              <a:t> </a:t>
            </a:r>
          </a:p>
          <a:p>
            <a:pPr lvl="1">
              <a:defRPr/>
            </a:pPr>
            <a:r>
              <a:rPr lang="en-US" sz="1600" dirty="0"/>
              <a:t>TP-2021-0078, will be presented at closing TP </a:t>
            </a:r>
          </a:p>
          <a:p>
            <a:pPr lvl="1">
              <a:defRPr/>
            </a:pPr>
            <a:r>
              <a:rPr lang="en-US" sz="1600" dirty="0"/>
              <a:t>TP-2021-0077 for information </a:t>
            </a:r>
            <a:endParaRPr lang="en-GB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WI-0092 will be completed before TP#52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WI-0094 (will be updated )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WI-0098 (will be updated )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US" altLang="ko-KR" sz="2400" dirty="0">
                <a:solidFill>
                  <a:schemeClr val="tx1"/>
                </a:solidFill>
                <a:sym typeface="Wingdings" panose="05000000000000000000" pitchFamily="2" charset="2"/>
              </a:rPr>
              <a:t>LS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Reply LS to ITU-T will be presented at closing TP (THANKS Roland!) 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TP-2021-0081-RDM_status_report_to_TP#51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(continue)</a:t>
            </a:r>
          </a:p>
          <a:p>
            <a:pPr lvl="1">
              <a:defRPr/>
            </a:pPr>
            <a:r>
              <a:rPr lang="en-US" altLang="de-DE" sz="1900" dirty="0"/>
              <a:t>WI-0092 - Railway Domain Enablement  </a:t>
            </a:r>
            <a:r>
              <a:rPr lang="fr-FR" altLang="de-DE" sz="1900" dirty="0">
                <a:sym typeface="Wingdings" panose="05000000000000000000" pitchFamily="2" charset="2"/>
              </a:rPr>
              <a:t>90%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65%  R5 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  R5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WI-0099 - Management Object Migration  90%  </a:t>
            </a:r>
            <a:r>
              <a:rPr lang="da-DK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100%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 25%</a:t>
            </a:r>
            <a:endParaRPr lang="en-GB" altLang="de-DE" sz="1900" dirty="0"/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10%</a:t>
            </a:r>
            <a:r>
              <a:rPr lang="en-US" altLang="de-DE" sz="1900" dirty="0">
                <a:sym typeface="Wingdings" panose="05000000000000000000" pitchFamily="2" charset="2"/>
              </a:rPr>
              <a:t> 15%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WI-0105 – System enhancements to support AI capabilities (NEW)  20%</a:t>
            </a:r>
          </a:p>
          <a:p>
            <a:pPr lvl="1">
              <a:defRPr/>
            </a:pPr>
            <a:endParaRPr lang="en-GB" altLang="de-DE" sz="2400" i="1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TP-2021-0081-RDM_status_report_to_TP#51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AI </a:t>
            </a:r>
            <a:r>
              <a:rPr lang="de-DE" altLang="de-DE" sz="2300" dirty="0" err="1"/>
              <a:t>enabled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capabilities</a:t>
            </a:r>
            <a:r>
              <a:rPr lang="de-DE" altLang="de-DE" sz="2300" dirty="0"/>
              <a:t> for oneM2M WI-0105</a:t>
            </a:r>
          </a:p>
          <a:p>
            <a:pPr>
              <a:defRPr/>
            </a:pPr>
            <a:r>
              <a:rPr lang="en-US" altLang="de-DE" sz="2400" dirty="0"/>
              <a:t>Continue to advance ontologies for Smart City Services WI-0094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RDM-2021-0070 (THANKS Akash &amp; Katie!) 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TP-2021-0081-RDM_status_report_to_TP#51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51.1 (20 Oct 12:00-14:00 UTC)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51.2 (16 Nov 12:00-14:00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TP#52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TP#52 </a:t>
            </a:r>
            <a:r>
              <a:rPr lang="en-US" altLang="de-DE" sz="2000" dirty="0">
                <a:solidFill>
                  <a:srgbClr val="FF0000"/>
                </a:solidFill>
              </a:rPr>
              <a:t>on December 2021 (details 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Rel.5 activities 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TP-2021-0081-RDM_status_report_to_TP#51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16879</TotalTime>
  <Words>498</Words>
  <Application>Microsoft Office PowerPoint</Application>
  <PresentationFormat>On-screen Show (4:3)</PresentationFormat>
  <Paragraphs>70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TP#51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270</cp:revision>
  <dcterms:created xsi:type="dcterms:W3CDTF">2012-09-11T22:52:11Z</dcterms:created>
  <dcterms:modified xsi:type="dcterms:W3CDTF">2021-09-17T07:54:05Z</dcterms:modified>
</cp:coreProperties>
</file>