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256" r:id="rId2"/>
    <p:sldId id="260" r:id="rId3"/>
    <p:sldId id="274" r:id="rId4"/>
    <p:sldId id="261"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Myriad Pro" panose="020B0503030403020204" charset="0"/>
      <p:regular r:id="rId11"/>
      <p:bold r:id="rId12"/>
      <p:italic r:id="rId13"/>
      <p:boldItalic r:id="rId14"/>
    </p:embeddedFont>
    <p:embeddedFont>
      <p:font typeface="Myriad Pro Light" panose="020B040303040302020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E2B16-A7E4-4182-9A6D-AC145206FB64}" v="4" dt="2021-12-01T15:37:07.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82" d="100"/>
          <a:sy n="82" d="100"/>
        </p:scale>
        <p:origin x="67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9.fntdata"/><Relationship Id="rId23" Type="http://schemas.microsoft.com/office/2016/11/relationships/changesInfo" Target="changesInfos/changesInfo1.xml"/><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Flynn" userId="664729f4-1250-46a5-879d-3bdcd89d87bc" providerId="ADAL" clId="{06EE2B16-A7E4-4182-9A6D-AC145206FB64}"/>
    <pc:docChg chg="undo custSel addSld delSld modSld">
      <pc:chgData name="Bob Flynn" userId="664729f4-1250-46a5-879d-3bdcd89d87bc" providerId="ADAL" clId="{06EE2B16-A7E4-4182-9A6D-AC145206FB64}" dt="2021-12-03T09:13:48.819" v="810" actId="1076"/>
      <pc:docMkLst>
        <pc:docMk/>
      </pc:docMkLst>
      <pc:sldChg chg="modSp mod">
        <pc:chgData name="Bob Flynn" userId="664729f4-1250-46a5-879d-3bdcd89d87bc" providerId="ADAL" clId="{06EE2B16-A7E4-4182-9A6D-AC145206FB64}" dt="2021-12-01T15:14:19.413" v="93" actId="20577"/>
        <pc:sldMkLst>
          <pc:docMk/>
          <pc:sldMk cId="1765449736" sldId="256"/>
        </pc:sldMkLst>
        <pc:spChg chg="mod">
          <ac:chgData name="Bob Flynn" userId="664729f4-1250-46a5-879d-3bdcd89d87bc" providerId="ADAL" clId="{06EE2B16-A7E4-4182-9A6D-AC145206FB64}" dt="2021-12-01T15:10:08.587" v="74" actId="404"/>
          <ac:spMkLst>
            <pc:docMk/>
            <pc:sldMk cId="1765449736" sldId="256"/>
            <ac:spMk id="2" creationId="{00000000-0000-0000-0000-000000000000}"/>
          </ac:spMkLst>
        </pc:spChg>
        <pc:spChg chg="mod">
          <ac:chgData name="Bob Flynn" userId="664729f4-1250-46a5-879d-3bdcd89d87bc" providerId="ADAL" clId="{06EE2B16-A7E4-4182-9A6D-AC145206FB64}" dt="2021-12-01T15:14:19.413" v="93" actId="20577"/>
          <ac:spMkLst>
            <pc:docMk/>
            <pc:sldMk cId="1765449736" sldId="256"/>
            <ac:spMk id="3" creationId="{00000000-0000-0000-0000-000000000000}"/>
          </ac:spMkLst>
        </pc:spChg>
      </pc:sldChg>
      <pc:sldChg chg="del">
        <pc:chgData name="Bob Flynn" userId="664729f4-1250-46a5-879d-3bdcd89d87bc" providerId="ADAL" clId="{06EE2B16-A7E4-4182-9A6D-AC145206FB64}" dt="2021-12-01T15:10:39.483" v="78" actId="47"/>
        <pc:sldMkLst>
          <pc:docMk/>
          <pc:sldMk cId="1827208134" sldId="258"/>
        </pc:sldMkLst>
      </pc:sldChg>
      <pc:sldChg chg="del">
        <pc:chgData name="Bob Flynn" userId="664729f4-1250-46a5-879d-3bdcd89d87bc" providerId="ADAL" clId="{06EE2B16-A7E4-4182-9A6D-AC145206FB64}" dt="2021-12-01T15:10:31.607" v="77" actId="47"/>
        <pc:sldMkLst>
          <pc:docMk/>
          <pc:sldMk cId="2071850136" sldId="259"/>
        </pc:sldMkLst>
      </pc:sldChg>
      <pc:sldChg chg="addSp modSp mod">
        <pc:chgData name="Bob Flynn" userId="664729f4-1250-46a5-879d-3bdcd89d87bc" providerId="ADAL" clId="{06EE2B16-A7E4-4182-9A6D-AC145206FB64}" dt="2021-12-01T15:26:51.353" v="165" actId="1076"/>
        <pc:sldMkLst>
          <pc:docMk/>
          <pc:sldMk cId="3104291283" sldId="260"/>
        </pc:sldMkLst>
        <pc:spChg chg="mod">
          <ac:chgData name="Bob Flynn" userId="664729f4-1250-46a5-879d-3bdcd89d87bc" providerId="ADAL" clId="{06EE2B16-A7E4-4182-9A6D-AC145206FB64}" dt="2021-12-01T15:14:56.668" v="135" actId="20577"/>
          <ac:spMkLst>
            <pc:docMk/>
            <pc:sldMk cId="3104291283" sldId="260"/>
            <ac:spMk id="2" creationId="{00000000-0000-0000-0000-000000000000}"/>
          </ac:spMkLst>
        </pc:spChg>
        <pc:spChg chg="mod">
          <ac:chgData name="Bob Flynn" userId="664729f4-1250-46a5-879d-3bdcd89d87bc" providerId="ADAL" clId="{06EE2B16-A7E4-4182-9A6D-AC145206FB64}" dt="2021-12-01T15:26:28.373" v="163" actId="1076"/>
          <ac:spMkLst>
            <pc:docMk/>
            <pc:sldMk cId="3104291283" sldId="260"/>
            <ac:spMk id="3" creationId="{00000000-0000-0000-0000-000000000000}"/>
          </ac:spMkLst>
        </pc:spChg>
        <pc:picChg chg="add mod">
          <ac:chgData name="Bob Flynn" userId="664729f4-1250-46a5-879d-3bdcd89d87bc" providerId="ADAL" clId="{06EE2B16-A7E4-4182-9A6D-AC145206FB64}" dt="2021-12-01T15:26:24.607" v="162" actId="1076"/>
          <ac:picMkLst>
            <pc:docMk/>
            <pc:sldMk cId="3104291283" sldId="260"/>
            <ac:picMk id="4" creationId="{137979F5-F85A-4DF7-B9D7-B8E74BD6CCCA}"/>
          </ac:picMkLst>
        </pc:picChg>
        <pc:picChg chg="add mod">
          <ac:chgData name="Bob Flynn" userId="664729f4-1250-46a5-879d-3bdcd89d87bc" providerId="ADAL" clId="{06EE2B16-A7E4-4182-9A6D-AC145206FB64}" dt="2021-12-01T15:26:51.353" v="165" actId="1076"/>
          <ac:picMkLst>
            <pc:docMk/>
            <pc:sldMk cId="3104291283" sldId="260"/>
            <ac:picMk id="1026" creationId="{9E854F1C-7111-4755-9A8C-798168767EBD}"/>
          </ac:picMkLst>
        </pc:picChg>
      </pc:sldChg>
      <pc:sldChg chg="modSp mod">
        <pc:chgData name="Bob Flynn" userId="664729f4-1250-46a5-879d-3bdcd89d87bc" providerId="ADAL" clId="{06EE2B16-A7E4-4182-9A6D-AC145206FB64}" dt="2021-12-03T09:13:48.819" v="810" actId="1076"/>
        <pc:sldMkLst>
          <pc:docMk/>
          <pc:sldMk cId="2655825004" sldId="261"/>
        </pc:sldMkLst>
        <pc:spChg chg="mod">
          <ac:chgData name="Bob Flynn" userId="664729f4-1250-46a5-879d-3bdcd89d87bc" providerId="ADAL" clId="{06EE2B16-A7E4-4182-9A6D-AC145206FB64}" dt="2021-12-01T15:29:00.718" v="207" actId="20577"/>
          <ac:spMkLst>
            <pc:docMk/>
            <pc:sldMk cId="2655825004" sldId="261"/>
            <ac:spMk id="2" creationId="{00000000-0000-0000-0000-000000000000}"/>
          </ac:spMkLst>
        </pc:spChg>
        <pc:spChg chg="mod">
          <ac:chgData name="Bob Flynn" userId="664729f4-1250-46a5-879d-3bdcd89d87bc" providerId="ADAL" clId="{06EE2B16-A7E4-4182-9A6D-AC145206FB64}" dt="2021-12-03T09:13:48.819" v="810" actId="1076"/>
          <ac:spMkLst>
            <pc:docMk/>
            <pc:sldMk cId="2655825004" sldId="261"/>
            <ac:spMk id="3" creationId="{00000000-0000-0000-0000-000000000000}"/>
          </ac:spMkLst>
        </pc:spChg>
        <pc:spChg chg="mod">
          <ac:chgData name="Bob Flynn" userId="664729f4-1250-46a5-879d-3bdcd89d87bc" providerId="ADAL" clId="{06EE2B16-A7E4-4182-9A6D-AC145206FB64}" dt="2021-12-01T15:38:07.775" v="742" actId="27636"/>
          <ac:spMkLst>
            <pc:docMk/>
            <pc:sldMk cId="2655825004" sldId="261"/>
            <ac:spMk id="4" creationId="{00000000-0000-0000-0000-000000000000}"/>
          </ac:spMkLst>
        </pc:spChg>
      </pc:sldChg>
      <pc:sldChg chg="del">
        <pc:chgData name="Bob Flynn" userId="664729f4-1250-46a5-879d-3bdcd89d87bc" providerId="ADAL" clId="{06EE2B16-A7E4-4182-9A6D-AC145206FB64}" dt="2021-12-03T09:12:59.237" v="799" actId="47"/>
        <pc:sldMkLst>
          <pc:docMk/>
          <pc:sldMk cId="3547558581" sldId="262"/>
        </pc:sldMkLst>
      </pc:sldChg>
      <pc:sldChg chg="del">
        <pc:chgData name="Bob Flynn" userId="664729f4-1250-46a5-879d-3bdcd89d87bc" providerId="ADAL" clId="{06EE2B16-A7E4-4182-9A6D-AC145206FB64}" dt="2021-12-03T09:12:59.819" v="800" actId="47"/>
        <pc:sldMkLst>
          <pc:docMk/>
          <pc:sldMk cId="3918147993" sldId="263"/>
        </pc:sldMkLst>
      </pc:sldChg>
      <pc:sldChg chg="del">
        <pc:chgData name="Bob Flynn" userId="664729f4-1250-46a5-879d-3bdcd89d87bc" providerId="ADAL" clId="{06EE2B16-A7E4-4182-9A6D-AC145206FB64}" dt="2021-12-03T09:13:00.329" v="801" actId="47"/>
        <pc:sldMkLst>
          <pc:docMk/>
          <pc:sldMk cId="2796609887" sldId="264"/>
        </pc:sldMkLst>
      </pc:sldChg>
      <pc:sldChg chg="del">
        <pc:chgData name="Bob Flynn" userId="664729f4-1250-46a5-879d-3bdcd89d87bc" providerId="ADAL" clId="{06EE2B16-A7E4-4182-9A6D-AC145206FB64}" dt="2021-12-03T09:13:00.892" v="802" actId="47"/>
        <pc:sldMkLst>
          <pc:docMk/>
          <pc:sldMk cId="2839646297" sldId="265"/>
        </pc:sldMkLst>
      </pc:sldChg>
      <pc:sldChg chg="del">
        <pc:chgData name="Bob Flynn" userId="664729f4-1250-46a5-879d-3bdcd89d87bc" providerId="ADAL" clId="{06EE2B16-A7E4-4182-9A6D-AC145206FB64}" dt="2021-12-03T09:13:01.301" v="803" actId="47"/>
        <pc:sldMkLst>
          <pc:docMk/>
          <pc:sldMk cId="3912164698" sldId="266"/>
        </pc:sldMkLst>
      </pc:sldChg>
      <pc:sldChg chg="del">
        <pc:chgData name="Bob Flynn" userId="664729f4-1250-46a5-879d-3bdcd89d87bc" providerId="ADAL" clId="{06EE2B16-A7E4-4182-9A6D-AC145206FB64}" dt="2021-12-03T09:13:01.835" v="804" actId="47"/>
        <pc:sldMkLst>
          <pc:docMk/>
          <pc:sldMk cId="710598929" sldId="267"/>
        </pc:sldMkLst>
      </pc:sldChg>
      <pc:sldChg chg="del">
        <pc:chgData name="Bob Flynn" userId="664729f4-1250-46a5-879d-3bdcd89d87bc" providerId="ADAL" clId="{06EE2B16-A7E4-4182-9A6D-AC145206FB64}" dt="2021-12-03T09:13:02.452" v="805" actId="47"/>
        <pc:sldMkLst>
          <pc:docMk/>
          <pc:sldMk cId="4046999711" sldId="268"/>
        </pc:sldMkLst>
      </pc:sldChg>
      <pc:sldChg chg="del">
        <pc:chgData name="Bob Flynn" userId="664729f4-1250-46a5-879d-3bdcd89d87bc" providerId="ADAL" clId="{06EE2B16-A7E4-4182-9A6D-AC145206FB64}" dt="2021-12-03T09:13:02.942" v="806" actId="47"/>
        <pc:sldMkLst>
          <pc:docMk/>
          <pc:sldMk cId="293964922" sldId="269"/>
        </pc:sldMkLst>
      </pc:sldChg>
      <pc:sldChg chg="del">
        <pc:chgData name="Bob Flynn" userId="664729f4-1250-46a5-879d-3bdcd89d87bc" providerId="ADAL" clId="{06EE2B16-A7E4-4182-9A6D-AC145206FB64}" dt="2021-12-03T09:13:03.510" v="807" actId="47"/>
        <pc:sldMkLst>
          <pc:docMk/>
          <pc:sldMk cId="2152292706" sldId="271"/>
        </pc:sldMkLst>
      </pc:sldChg>
      <pc:sldChg chg="del">
        <pc:chgData name="Bob Flynn" userId="664729f4-1250-46a5-879d-3bdcd89d87bc" providerId="ADAL" clId="{06EE2B16-A7E4-4182-9A6D-AC145206FB64}" dt="2021-12-01T15:10:21.468" v="75" actId="47"/>
        <pc:sldMkLst>
          <pc:docMk/>
          <pc:sldMk cId="1553746508" sldId="272"/>
        </pc:sldMkLst>
      </pc:sldChg>
      <pc:sldChg chg="del">
        <pc:chgData name="Bob Flynn" userId="664729f4-1250-46a5-879d-3bdcd89d87bc" providerId="ADAL" clId="{06EE2B16-A7E4-4182-9A6D-AC145206FB64}" dt="2021-12-03T09:13:04.335" v="808" actId="47"/>
        <pc:sldMkLst>
          <pc:docMk/>
          <pc:sldMk cId="4206693193" sldId="273"/>
        </pc:sldMkLst>
      </pc:sldChg>
      <pc:sldChg chg="del">
        <pc:chgData name="Bob Flynn" userId="664729f4-1250-46a5-879d-3bdcd89d87bc" providerId="ADAL" clId="{06EE2B16-A7E4-4182-9A6D-AC145206FB64}" dt="2021-12-01T15:10:21.623" v="76" actId="47"/>
        <pc:sldMkLst>
          <pc:docMk/>
          <pc:sldMk cId="1901366061" sldId="274"/>
        </pc:sldMkLst>
      </pc:sldChg>
      <pc:sldChg chg="modSp add mod">
        <pc:chgData name="Bob Flynn" userId="664729f4-1250-46a5-879d-3bdcd89d87bc" providerId="ADAL" clId="{06EE2B16-A7E4-4182-9A6D-AC145206FB64}" dt="2021-12-03T09:11:20.849" v="798"/>
        <pc:sldMkLst>
          <pc:docMk/>
          <pc:sldMk cId="3887519966" sldId="274"/>
        </pc:sldMkLst>
        <pc:spChg chg="mod">
          <ac:chgData name="Bob Flynn" userId="664729f4-1250-46a5-879d-3bdcd89d87bc" providerId="ADAL" clId="{06EE2B16-A7E4-4182-9A6D-AC145206FB64}" dt="2021-12-01T15:28:32.380" v="189" actId="14100"/>
          <ac:spMkLst>
            <pc:docMk/>
            <pc:sldMk cId="3887519966" sldId="274"/>
            <ac:spMk id="2" creationId="{00000000-0000-0000-0000-000000000000}"/>
          </ac:spMkLst>
        </pc:spChg>
        <pc:spChg chg="mod">
          <ac:chgData name="Bob Flynn" userId="664729f4-1250-46a5-879d-3bdcd89d87bc" providerId="ADAL" clId="{06EE2B16-A7E4-4182-9A6D-AC145206FB64}" dt="2021-12-03T09:11:20.849" v="798"/>
          <ac:spMkLst>
            <pc:docMk/>
            <pc:sldMk cId="3887519966" sldId="27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03-12-2021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12/3/2021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12/3/2021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12/3/2021</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12/3/2021</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12/3/2021</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hackster.io/psu-capstone-pj3c/cellular-iot-irrigation-system-for-onem2m-nordic-thingy-91-5cfc14"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444" y="1122362"/>
            <a:ext cx="11296184" cy="2955115"/>
          </a:xfrm>
        </p:spPr>
        <p:txBody>
          <a:bodyPr/>
          <a:lstStyle/>
          <a:p>
            <a:r>
              <a:rPr lang="en-US" dirty="0"/>
              <a:t>Penn State University</a:t>
            </a:r>
            <a:br>
              <a:rPr lang="en-US" dirty="0"/>
            </a:br>
            <a:r>
              <a:rPr lang="en-US" sz="3200" dirty="0"/>
              <a:t>CAPSTONE PROJECT</a:t>
            </a:r>
            <a:endParaRPr lang="en-US" dirty="0"/>
          </a:p>
        </p:txBody>
      </p:sp>
      <p:sp>
        <p:nvSpPr>
          <p:cNvPr id="3" name="Subtitle 2"/>
          <p:cNvSpPr>
            <a:spLocks noGrp="1"/>
          </p:cNvSpPr>
          <p:nvPr>
            <p:ph type="subTitle" idx="1"/>
          </p:nvPr>
        </p:nvSpPr>
        <p:spPr/>
        <p:txBody>
          <a:bodyPr/>
          <a:lstStyle/>
          <a:p>
            <a:pPr eaLnBrk="1" hangingPunct="1"/>
            <a:r>
              <a:rPr lang="en-US" altLang="en-US" dirty="0">
                <a:solidFill>
                  <a:srgbClr val="B42025"/>
                </a:solidFill>
              </a:rPr>
              <a:t>Source: Bob Flynn</a:t>
            </a:r>
          </a:p>
          <a:p>
            <a:pPr eaLnBrk="1" hangingPunct="1"/>
            <a:r>
              <a:rPr lang="en-US" altLang="zh-CN" dirty="0">
                <a:solidFill>
                  <a:srgbClr val="B42025"/>
                </a:solidFill>
              </a:rPr>
              <a:t>Meeting Date: 2021-12-03</a:t>
            </a:r>
          </a:p>
          <a:p>
            <a:endParaRPr lang="en-US" dirty="0"/>
          </a:p>
        </p:txBody>
      </p:sp>
    </p:spTree>
    <p:extLst>
      <p:ext uri="{BB962C8B-B14F-4D97-AF65-F5344CB8AC3E}">
        <p14:creationId xmlns:p14="http://schemas.microsoft.com/office/powerpoint/2010/main" val="176544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CAPSTONE PROJECT</a:t>
            </a:r>
          </a:p>
        </p:txBody>
      </p:sp>
      <p:sp>
        <p:nvSpPr>
          <p:cNvPr id="3" name="Content Placeholder 2"/>
          <p:cNvSpPr>
            <a:spLocks noGrp="1"/>
          </p:cNvSpPr>
          <p:nvPr>
            <p:ph idx="1"/>
          </p:nvPr>
        </p:nvSpPr>
        <p:spPr>
          <a:xfrm>
            <a:off x="334696" y="5801655"/>
            <a:ext cx="10515600" cy="452163"/>
          </a:xfrm>
        </p:spPr>
        <p:txBody>
          <a:bodyPr>
            <a:normAutofit lnSpcReduction="10000"/>
          </a:bodyPr>
          <a:lstStyle/>
          <a:p>
            <a:r>
              <a:rPr lang="fr-FR" dirty="0"/>
              <a:t>https://www.lf.psu.edu/</a:t>
            </a:r>
          </a:p>
        </p:txBody>
      </p:sp>
      <p:sp>
        <p:nvSpPr>
          <p:cNvPr id="7" name="Slide Number Placeholder 6"/>
          <p:cNvSpPr>
            <a:spLocks noGrp="1"/>
          </p:cNvSpPr>
          <p:nvPr>
            <p:ph type="sldNum" sz="quarter" idx="12"/>
          </p:nvPr>
        </p:nvSpPr>
        <p:spPr/>
        <p:txBody>
          <a:bodyPr/>
          <a:lstStyle/>
          <a:p>
            <a:fld id="{CF81B550-7CF2-4283-9092-C0AEF1549117}" type="slidenum">
              <a:rPr lang="en-US" smtClean="0"/>
              <a:t>2</a:t>
            </a:fld>
            <a:endParaRPr lang="en-US"/>
          </a:p>
        </p:txBody>
      </p:sp>
      <p:pic>
        <p:nvPicPr>
          <p:cNvPr id="4" name="Picture 3">
            <a:extLst>
              <a:ext uri="{FF2B5EF4-FFF2-40B4-BE49-F238E27FC236}">
                <a16:creationId xmlns:a16="http://schemas.microsoft.com/office/drawing/2014/main" id="{137979F5-F85A-4DF7-B9D7-B8E74BD6CCCA}"/>
              </a:ext>
            </a:extLst>
          </p:cNvPr>
          <p:cNvPicPr>
            <a:picLocks noChangeAspect="1"/>
          </p:cNvPicPr>
          <p:nvPr/>
        </p:nvPicPr>
        <p:blipFill>
          <a:blip r:embed="rId2"/>
          <a:stretch>
            <a:fillRect/>
          </a:stretch>
        </p:blipFill>
        <p:spPr>
          <a:xfrm>
            <a:off x="3143370" y="1239022"/>
            <a:ext cx="5041625" cy="4380152"/>
          </a:xfrm>
          <a:prstGeom prst="rect">
            <a:avLst/>
          </a:prstGeom>
        </p:spPr>
      </p:pic>
      <p:pic>
        <p:nvPicPr>
          <p:cNvPr id="1026" name="Picture 2" descr="Penn State Learning Factory">
            <a:extLst>
              <a:ext uri="{FF2B5EF4-FFF2-40B4-BE49-F238E27FC236}">
                <a16:creationId xmlns:a16="http://schemas.microsoft.com/office/drawing/2014/main" id="{9E854F1C-7111-4755-9A8C-798168767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917" y="5694361"/>
            <a:ext cx="48006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9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10025261" cy="1173570"/>
          </a:xfrm>
        </p:spPr>
        <p:txBody>
          <a:bodyPr>
            <a:normAutofit fontScale="90000"/>
          </a:bodyPr>
          <a:lstStyle/>
          <a:p>
            <a:r>
              <a:rPr lang="fr-FR" dirty="0"/>
              <a:t>CAPSTONE PROJECT </a:t>
            </a:r>
            <a:r>
              <a:rPr lang="fr-FR" dirty="0" err="1"/>
              <a:t>sponsored</a:t>
            </a:r>
            <a:r>
              <a:rPr lang="fr-FR" dirty="0"/>
              <a:t> by </a:t>
            </a:r>
            <a:r>
              <a:rPr lang="fr-FR" dirty="0" err="1"/>
              <a:t>Exacta</a:t>
            </a:r>
            <a:endParaRPr lang="fr-FR"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An IOT device that operates far from power and communications infrastructure requires power efficient implementations, reduced complexity and sustainability. This can be achieved by using components that are already known and verified to work so that a developer can quickly bring a new product to market. Cellular devices are an example where the radio module components are formally certified to operate according to specific cellular radio standards. oneM2M is a global standard that serves to make developing IoT applications that can be formally certified as well. This project will build a oneM2M compliant sensor device and actuator device using the Thingy:91. The project team will be exposed to a global IoT standard and have the potential to contribute to an open source software project.</a:t>
            </a:r>
          </a:p>
          <a:p>
            <a:endParaRPr lang="en-US" dirty="0"/>
          </a:p>
          <a:p>
            <a:r>
              <a:rPr lang="en-US" dirty="0"/>
              <a:t>The team will learn </a:t>
            </a:r>
            <a:r>
              <a:rPr lang="en-US" b="1" dirty="0"/>
              <a:t>oneM2M application development </a:t>
            </a:r>
            <a:r>
              <a:rPr lang="en-US" dirty="0"/>
              <a:t>and embedded device programing using the </a:t>
            </a:r>
            <a:r>
              <a:rPr lang="en-US" b="1" dirty="0"/>
              <a:t>Nordic Semiconductor Thingy:91 </a:t>
            </a:r>
            <a:r>
              <a:rPr lang="en-US" dirty="0"/>
              <a:t>and </a:t>
            </a:r>
            <a:r>
              <a:rPr lang="en-US" b="1" dirty="0"/>
              <a:t>Zephyr RTOS</a:t>
            </a:r>
            <a:r>
              <a:rPr lang="en-US" dirty="0"/>
              <a:t>. The main deliverables will be:</a:t>
            </a:r>
          </a:p>
          <a:p>
            <a:r>
              <a:rPr lang="en-US" dirty="0"/>
              <a:t>Sample </a:t>
            </a:r>
            <a:r>
              <a:rPr lang="en-US" b="1" dirty="0"/>
              <a:t>oneM2M compliant Sensor application</a:t>
            </a:r>
            <a:r>
              <a:rPr lang="en-US" dirty="0"/>
              <a:t> hosted on a </a:t>
            </a:r>
            <a:r>
              <a:rPr lang="en-US" b="1" dirty="0"/>
              <a:t>Nordic Semiconductor Thingy:91 </a:t>
            </a:r>
            <a:r>
              <a:rPr lang="en-US" dirty="0"/>
              <a:t>using the </a:t>
            </a:r>
            <a:r>
              <a:rPr lang="en-US" b="1" dirty="0"/>
              <a:t>Zephyr RTOS</a:t>
            </a:r>
          </a:p>
          <a:p>
            <a:r>
              <a:rPr lang="en-US" dirty="0"/>
              <a:t>Sample </a:t>
            </a:r>
            <a:r>
              <a:rPr lang="en-US" b="1" dirty="0"/>
              <a:t>oneM2M compliant Actuator application </a:t>
            </a:r>
            <a:r>
              <a:rPr lang="en-US" dirty="0"/>
              <a:t>hosted on a </a:t>
            </a:r>
            <a:r>
              <a:rPr lang="en-US" b="1" dirty="0"/>
              <a:t>Nordic Semiconductor Thingy:91 </a:t>
            </a:r>
            <a:r>
              <a:rPr lang="en-US" dirty="0"/>
              <a:t>using the </a:t>
            </a:r>
            <a:r>
              <a:rPr lang="en-US" b="1" dirty="0"/>
              <a:t>Zephyr RTOS</a:t>
            </a:r>
            <a:endParaRPr lang="fr-FR" b="1" dirty="0"/>
          </a:p>
        </p:txBody>
      </p:sp>
      <p:sp>
        <p:nvSpPr>
          <p:cNvPr id="7" name="Slide Number Placeholder 6"/>
          <p:cNvSpPr>
            <a:spLocks noGrp="1"/>
          </p:cNvSpPr>
          <p:nvPr>
            <p:ph type="sldNum" sz="quarter" idx="12"/>
          </p:nvPr>
        </p:nvSpPr>
        <p:spPr/>
        <p:txBody>
          <a:bodyPr/>
          <a:lstStyle/>
          <a:p>
            <a:fld id="{CF81B550-7CF2-4283-9092-C0AEF1549117}" type="slidenum">
              <a:rPr lang="en-US" smtClean="0"/>
              <a:t>3</a:t>
            </a:fld>
            <a:endParaRPr lang="en-US"/>
          </a:p>
        </p:txBody>
      </p:sp>
    </p:spTree>
    <p:extLst>
      <p:ext uri="{BB962C8B-B14F-4D97-AF65-F5344CB8AC3E}">
        <p14:creationId xmlns:p14="http://schemas.microsoft.com/office/powerpoint/2010/main" val="388751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9621" y="1661637"/>
            <a:ext cx="5193242" cy="4515325"/>
          </a:xfrm>
          <a:prstGeom prst="roundRect">
            <a:avLst>
              <a:gd name="adj" fmla="val 6364"/>
            </a:avLst>
          </a:prstGeom>
          <a:noFill/>
          <a:ln w="28575">
            <a:solidFill>
              <a:srgbClr val="0055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yriad Pro" panose="020B0503030403020204" pitchFamily="34" charset="0"/>
            </a:endParaRPr>
          </a:p>
        </p:txBody>
      </p:sp>
      <p:sp>
        <p:nvSpPr>
          <p:cNvPr id="2" name="Title 1"/>
          <p:cNvSpPr>
            <a:spLocks noGrp="1"/>
          </p:cNvSpPr>
          <p:nvPr>
            <p:ph type="title"/>
          </p:nvPr>
        </p:nvSpPr>
        <p:spPr/>
        <p:txBody>
          <a:bodyPr/>
          <a:lstStyle/>
          <a:p>
            <a:r>
              <a:rPr lang="fr-FR" dirty="0"/>
              <a:t>CAPSTONE PROJECT</a:t>
            </a:r>
          </a:p>
        </p:txBody>
      </p:sp>
      <p:sp>
        <p:nvSpPr>
          <p:cNvPr id="3" name="Content Placeholder 2"/>
          <p:cNvSpPr>
            <a:spLocks noGrp="1"/>
          </p:cNvSpPr>
          <p:nvPr>
            <p:ph sz="half" idx="1"/>
          </p:nvPr>
        </p:nvSpPr>
        <p:spPr>
          <a:xfrm>
            <a:off x="685800" y="1831781"/>
            <a:ext cx="5181600" cy="4351338"/>
          </a:xfrm>
        </p:spPr>
        <p:txBody>
          <a:bodyPr>
            <a:normAutofit lnSpcReduction="10000"/>
          </a:bodyPr>
          <a:lstStyle/>
          <a:p>
            <a:r>
              <a:rPr lang="en-US" dirty="0"/>
              <a:t>Student experience</a:t>
            </a:r>
          </a:p>
          <a:p>
            <a:pPr lvl="1"/>
            <a:r>
              <a:rPr lang="en-US" dirty="0"/>
              <a:t>Intro to oneM2M (ACME)</a:t>
            </a:r>
          </a:p>
          <a:p>
            <a:pPr lvl="1"/>
            <a:r>
              <a:rPr lang="en-US" dirty="0"/>
              <a:t>2</a:t>
            </a:r>
            <a:r>
              <a:rPr lang="en-US" baseline="30000" dirty="0"/>
              <a:t>nd</a:t>
            </a:r>
            <a:r>
              <a:rPr lang="en-US" dirty="0"/>
              <a:t> Place Hackathon (KETI)</a:t>
            </a:r>
          </a:p>
          <a:p>
            <a:pPr lvl="1"/>
            <a:r>
              <a:rPr lang="en-US" dirty="0"/>
              <a:t>Embedded device development</a:t>
            </a:r>
          </a:p>
          <a:p>
            <a:pPr lvl="1"/>
            <a:r>
              <a:rPr lang="en-US" dirty="0"/>
              <a:t>Web Development</a:t>
            </a:r>
          </a:p>
          <a:p>
            <a:pPr lvl="1"/>
            <a:r>
              <a:rPr lang="en-US" dirty="0"/>
              <a:t>Open Source SW</a:t>
            </a:r>
          </a:p>
          <a:p>
            <a:pPr lvl="1"/>
            <a:r>
              <a:rPr lang="en-US" dirty="0" err="1">
                <a:hlinkClick r:id="rId2"/>
              </a:rPr>
              <a:t>Hackster</a:t>
            </a:r>
            <a:r>
              <a:rPr lang="en-US" dirty="0">
                <a:hlinkClick r:id="rId2"/>
              </a:rPr>
              <a:t> article</a:t>
            </a:r>
            <a:endParaRPr lang="en-US" dirty="0"/>
          </a:p>
          <a:p>
            <a:r>
              <a:rPr lang="en-US" dirty="0"/>
              <a:t>oneM2M Community</a:t>
            </a:r>
          </a:p>
          <a:p>
            <a:pPr lvl="1"/>
            <a:r>
              <a:rPr lang="en-US" dirty="0" err="1"/>
              <a:t>CIoT</a:t>
            </a:r>
            <a:r>
              <a:rPr lang="en-US" dirty="0"/>
              <a:t> Device from Nordic Semiconductor</a:t>
            </a:r>
          </a:p>
          <a:p>
            <a:pPr lvl="1"/>
            <a:r>
              <a:rPr lang="en-US" dirty="0"/>
              <a:t>Zephyr RTOS</a:t>
            </a:r>
            <a:endParaRPr lang="fr-FR" dirty="0"/>
          </a:p>
          <a:p>
            <a:endParaRPr lang="fr-FR" dirty="0"/>
          </a:p>
        </p:txBody>
      </p:sp>
      <p:sp>
        <p:nvSpPr>
          <p:cNvPr id="4" name="Content Placeholder 3"/>
          <p:cNvSpPr>
            <a:spLocks noGrp="1"/>
          </p:cNvSpPr>
          <p:nvPr>
            <p:ph sz="half" idx="2"/>
          </p:nvPr>
        </p:nvSpPr>
        <p:spPr>
          <a:xfrm>
            <a:off x="6559196" y="1825625"/>
            <a:ext cx="5181600" cy="4351338"/>
          </a:xfrm>
        </p:spPr>
        <p:txBody>
          <a:bodyPr>
            <a:normAutofit lnSpcReduction="10000"/>
          </a:bodyPr>
          <a:lstStyle/>
          <a:p>
            <a:r>
              <a:rPr lang="en-US" dirty="0"/>
              <a:t>Spring 2022</a:t>
            </a:r>
          </a:p>
          <a:p>
            <a:pPr lvl="1"/>
            <a:r>
              <a:rPr lang="en-US" dirty="0"/>
              <a:t>Implement SDT devices</a:t>
            </a:r>
          </a:p>
          <a:p>
            <a:pPr lvl="1"/>
            <a:r>
              <a:rPr lang="en-US" dirty="0"/>
              <a:t>Upper Tester for Thingy:91</a:t>
            </a:r>
          </a:p>
          <a:p>
            <a:pPr lvl="1"/>
            <a:r>
              <a:rPr lang="fr-FR" dirty="0"/>
              <a:t>Application Profiles</a:t>
            </a:r>
          </a:p>
          <a:p>
            <a:pPr lvl="1"/>
            <a:r>
              <a:rPr lang="fr-FR" dirty="0" err="1"/>
              <a:t>Conformance</a:t>
            </a:r>
            <a:r>
              <a:rPr lang="fr-FR" dirty="0"/>
              <a:t> </a:t>
            </a:r>
            <a:r>
              <a:rPr lang="fr-FR" dirty="0" err="1"/>
              <a:t>testing</a:t>
            </a:r>
            <a:endParaRPr lang="fr-FR" dirty="0"/>
          </a:p>
          <a:p>
            <a:pPr lvl="1"/>
            <a:endParaRPr lang="fr-FR" dirty="0"/>
          </a:p>
          <a:p>
            <a:r>
              <a:rPr lang="fr-FR" dirty="0"/>
              <a:t>Beyond …</a:t>
            </a:r>
          </a:p>
          <a:p>
            <a:pPr lvl="1"/>
            <a:r>
              <a:rPr lang="fr-FR" dirty="0" err="1"/>
              <a:t>Demo</a:t>
            </a:r>
            <a:r>
              <a:rPr lang="fr-FR" dirty="0"/>
              <a:t> at ETSI IoT Week </a:t>
            </a:r>
            <a:r>
              <a:rPr lang="fr-FR" dirty="0" err="1"/>
              <a:t>Fall</a:t>
            </a:r>
            <a:r>
              <a:rPr lang="fr-FR" dirty="0"/>
              <a:t> 2022</a:t>
            </a:r>
          </a:p>
          <a:p>
            <a:endParaRPr lang="en-US" dirty="0"/>
          </a:p>
        </p:txBody>
      </p:sp>
      <p:sp>
        <p:nvSpPr>
          <p:cNvPr id="7" name="Slide Number Placeholder 6"/>
          <p:cNvSpPr>
            <a:spLocks noGrp="1"/>
          </p:cNvSpPr>
          <p:nvPr>
            <p:ph type="sldNum" sz="quarter" idx="12"/>
          </p:nvPr>
        </p:nvSpPr>
        <p:spPr/>
        <p:txBody>
          <a:bodyPr/>
          <a:lstStyle/>
          <a:p>
            <a:fld id="{CF81B550-7CF2-4283-9092-C0AEF1549117}" type="slidenum">
              <a:rPr lang="en-US" smtClean="0"/>
              <a:t>4</a:t>
            </a:fld>
            <a:endParaRPr lang="en-US"/>
          </a:p>
        </p:txBody>
      </p:sp>
      <p:sp>
        <p:nvSpPr>
          <p:cNvPr id="8" name="Rounded Rectangle 7"/>
          <p:cNvSpPr/>
          <p:nvPr/>
        </p:nvSpPr>
        <p:spPr>
          <a:xfrm>
            <a:off x="6312958" y="1674504"/>
            <a:ext cx="5193242" cy="4515325"/>
          </a:xfrm>
          <a:prstGeom prst="roundRect">
            <a:avLst>
              <a:gd name="adj" fmla="val 6364"/>
            </a:avLst>
          </a:prstGeom>
          <a:noFill/>
          <a:ln w="28575">
            <a:solidFill>
              <a:srgbClr val="0055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yriad Pro" panose="020B0503030403020204" pitchFamily="34" charset="0"/>
            </a:endParaRPr>
          </a:p>
        </p:txBody>
      </p:sp>
    </p:spTree>
    <p:extLst>
      <p:ext uri="{BB962C8B-B14F-4D97-AF65-F5344CB8AC3E}">
        <p14:creationId xmlns:p14="http://schemas.microsoft.com/office/powerpoint/2010/main" val="2655825004"/>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288</Words>
  <Application>Microsoft Office PowerPoint</Application>
  <PresentationFormat>Widescreen</PresentationFormat>
  <Paragraphs>33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Myriad Pro</vt:lpstr>
      <vt:lpstr>Calibri</vt:lpstr>
      <vt:lpstr>Myriad Pro Light</vt:lpstr>
      <vt:lpstr>Office Theme</vt:lpstr>
      <vt:lpstr>Penn State University CAPSTONE PROJECT</vt:lpstr>
      <vt:lpstr>CAPSTONE PROJECT</vt:lpstr>
      <vt:lpstr>CAPSTONE PROJECT sponsored by Exacta</vt:lpstr>
      <vt:lpstr>CAPSTONE PROJECT</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Bob Flynn</cp:lastModifiedBy>
  <cp:revision>21</cp:revision>
  <dcterms:created xsi:type="dcterms:W3CDTF">2017-09-21T15:46:31Z</dcterms:created>
  <dcterms:modified xsi:type="dcterms:W3CDTF">2021-12-03T09:13:53Z</dcterms:modified>
</cp:coreProperties>
</file>