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2/16/2022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2/15/2022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TP#53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2022-02-11 to 2022-02-15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TP#53 -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TR-0068 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use cases for TR-0001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</a:t>
            </a:r>
            <a:r>
              <a:rPr lang="en-US" altLang="de-DE" dirty="0">
                <a:solidFill>
                  <a:schemeClr val="tx1"/>
                </a:solidFill>
              </a:rPr>
              <a:t>resolutions and </a:t>
            </a:r>
            <a:r>
              <a:rPr lang="en-US" altLang="de-DE" sz="2800" dirty="0">
                <a:solidFill>
                  <a:schemeClr val="tx1"/>
                </a:solidFill>
              </a:rPr>
              <a:t>new baseline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TS-0033 discussion 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TP-2022-0003-RDM_status_report_to_TP#53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NONE</a:t>
            </a:r>
            <a:endParaRPr lang="en-GB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altLang="en-US" sz="1600" dirty="0"/>
              <a:t>NONE</a:t>
            </a:r>
            <a:endParaRPr 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TP-2022-0003-RDM_status_report_to_TP#53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(continue, new use cases agreed)</a:t>
            </a: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65% 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 60% </a:t>
            </a:r>
            <a:endParaRPr lang="en-GB" altLang="de-DE" sz="1900" dirty="0"/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20%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WI-0105 - System enhancements to support AI capabilities </a:t>
            </a:r>
            <a:r>
              <a:rPr lang="en-US" altLang="de-DE" sz="1900" dirty="0">
                <a:sym typeface="Wingdings" panose="05000000000000000000" pitchFamily="2" charset="2"/>
              </a:rPr>
              <a:t>60% </a:t>
            </a:r>
          </a:p>
          <a:p>
            <a:pPr lvl="1">
              <a:defRPr/>
            </a:pPr>
            <a:r>
              <a:rPr lang="en-US" sz="1900" dirty="0"/>
              <a:t>WI-0109 - IPE-</a:t>
            </a:r>
            <a:r>
              <a:rPr lang="en-US" sz="1900" dirty="0" err="1"/>
              <a:t>based_Device_Management_with_FlexContainers</a:t>
            </a:r>
            <a:r>
              <a:rPr lang="en-US" sz="1900" dirty="0"/>
              <a:t> (new!) 5% </a:t>
            </a:r>
            <a:endParaRPr lang="en-GB" altLang="de-DE" sz="2400" i="1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TP-2022-0003-RDM_status_report_to_TP#53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AI </a:t>
            </a:r>
            <a:r>
              <a:rPr lang="de-DE" altLang="de-DE" sz="2300" dirty="0" err="1"/>
              <a:t>enabled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capabilities</a:t>
            </a:r>
            <a:r>
              <a:rPr lang="de-DE" altLang="de-DE" sz="2300" dirty="0"/>
              <a:t> for oneM2M WI-0105</a:t>
            </a:r>
          </a:p>
          <a:p>
            <a:pPr>
              <a:defRPr/>
            </a:pPr>
            <a:r>
              <a:rPr lang="en-US" altLang="de-DE" sz="2400" dirty="0"/>
              <a:t>Continue to advance ontologies for Smart City Services WI-0094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</a:p>
          <a:p>
            <a:pPr>
              <a:defRPr/>
            </a:pPr>
            <a:r>
              <a:rPr lang="en-US" altLang="de-DE" sz="2300" dirty="0"/>
              <a:t>Continue to advance WI-0109: IPE-based Device Management with </a:t>
            </a:r>
            <a:r>
              <a:rPr lang="en-US" altLang="de-DE" sz="2300" dirty="0" err="1"/>
              <a:t>FlexContainers</a:t>
            </a:r>
            <a:r>
              <a:rPr lang="en-US" altLang="de-DE" sz="2300" dirty="0"/>
              <a:t> 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/>
              <a:t>? (</a:t>
            </a:r>
            <a:r>
              <a:rPr lang="de-DE" altLang="de-DE" sz="2300" dirty="0" err="1"/>
              <a:t>one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more</a:t>
            </a:r>
            <a:r>
              <a:rPr lang="de-DE" altLang="de-DE" sz="2300" dirty="0"/>
              <a:t> TP!)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RDM-2022-0016 (THANKS </a:t>
            </a:r>
            <a:r>
              <a:rPr lang="de-DE" altLang="de-DE" sz="2300" dirty="0" err="1"/>
              <a:t>Joey&amp;Michael</a:t>
            </a:r>
            <a:r>
              <a:rPr lang="de-DE" altLang="de-DE" sz="2300" dirty="0"/>
              <a:t>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TP-2022-0003-RDM_status_report_to_TP#53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53.1 (04</a:t>
            </a:r>
            <a:r>
              <a:rPr lang="en-US" altLang="fr-FR" sz="2000" baseline="30000" dirty="0">
                <a:solidFill>
                  <a:srgbClr val="FF0000"/>
                </a:solidFill>
              </a:rPr>
              <a:t>th</a:t>
            </a:r>
            <a:r>
              <a:rPr lang="en-US" altLang="fr-FR" sz="2000" dirty="0">
                <a:solidFill>
                  <a:srgbClr val="FF0000"/>
                </a:solidFill>
              </a:rPr>
              <a:t> April 2022 12:00-14:00 UTC)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53.2 (26</a:t>
            </a:r>
            <a:r>
              <a:rPr lang="en-US" altLang="fr-FR" sz="2000" baseline="30000" dirty="0">
                <a:solidFill>
                  <a:srgbClr val="FF0000"/>
                </a:solidFill>
              </a:rPr>
              <a:t>th</a:t>
            </a:r>
            <a:r>
              <a:rPr lang="en-US" altLang="fr-FR" sz="2000" dirty="0">
                <a:solidFill>
                  <a:srgbClr val="FF0000"/>
                </a:solidFill>
              </a:rPr>
              <a:t> April 2022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TP#54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TP#54 </a:t>
            </a:r>
            <a:r>
              <a:rPr lang="en-US" altLang="de-DE" sz="2000" dirty="0">
                <a:solidFill>
                  <a:srgbClr val="FF0000"/>
                </a:solidFill>
              </a:rPr>
              <a:t>on 2022-05-09 (details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</a:t>
            </a:r>
            <a:r>
              <a:rPr lang="en-GB" altLang="de-DE">
                <a:solidFill>
                  <a:schemeClr val="tx1"/>
                </a:solidFill>
              </a:rPr>
              <a:t>active WIs</a:t>
            </a:r>
            <a:endParaRPr lang="en-GB" altLang="de-DE" dirty="0">
              <a:solidFill>
                <a:schemeClr val="tx1"/>
              </a:solidFill>
            </a:endParaRP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TP-2022-0003-RDM_status_report_to_TP#53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18517</TotalTime>
  <Words>388</Words>
  <Application>Microsoft Office PowerPoint</Application>
  <PresentationFormat>On-screen Show (4:3)</PresentationFormat>
  <Paragraphs>61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TP#53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286</cp:revision>
  <dcterms:created xsi:type="dcterms:W3CDTF">2012-09-11T22:52:11Z</dcterms:created>
  <dcterms:modified xsi:type="dcterms:W3CDTF">2022-02-16T09:29:22Z</dcterms:modified>
</cp:coreProperties>
</file>