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92" y="7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/>
              <a:t>WG3 TDE53</a:t>
            </a:r>
            <a:br>
              <a:rPr lang="en-US" dirty="0"/>
            </a:br>
            <a:r>
              <a:rPr lang="en-US" dirty="0"/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altLang="ko-KR" dirty="0"/>
              <a:t>Group: TDE</a:t>
            </a:r>
          </a:p>
          <a:p>
            <a:pPr algn="l"/>
            <a:r>
              <a:rPr lang="en-US" altLang="ko-KR" dirty="0"/>
              <a:t>Source: TDE WG Chair, Andrew Min-gyu Han, Hansung University</a:t>
            </a:r>
          </a:p>
          <a:p>
            <a:pPr algn="l"/>
            <a:r>
              <a:rPr lang="en-US" altLang="ko-KR" dirty="0"/>
              <a:t>	TDE WG Vice-chair, Bob Flynn, Exacta GSS</a:t>
            </a:r>
          </a:p>
          <a:p>
            <a:pPr algn="l"/>
            <a:r>
              <a:rPr lang="en-US" dirty="0"/>
              <a:t>Meeting Date: 2022-02-07 to 2022-02-18</a:t>
            </a:r>
          </a:p>
          <a:p>
            <a:pPr algn="l"/>
            <a:r>
              <a:rPr lang="en-US" dirty="0"/>
              <a:t>Doc#: </a:t>
            </a:r>
            <a:r>
              <a:rPr lang="en-US" dirty="0" smtClean="0"/>
              <a:t>TP-2022-0004-WG3_TDE_Report_to_TP53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WG3 Objectives for TDE 53 (2 CRs)</a:t>
            </a:r>
          </a:p>
          <a:p>
            <a:pPr lvl="1"/>
            <a:r>
              <a:rPr lang="en-US" altLang="ko-KR" dirty="0"/>
              <a:t>Handling 1 CR to develop test specs (TS-0018 Rel-4)</a:t>
            </a:r>
          </a:p>
          <a:p>
            <a:pPr lvl="1"/>
            <a:r>
              <a:rPr lang="en-US" altLang="ko-KR" dirty="0"/>
              <a:t>Handling 1 CR to develop test specs (TS-0018 Rel-3)</a:t>
            </a:r>
          </a:p>
          <a:p>
            <a:pPr lvl="1"/>
            <a:r>
              <a:rPr lang="en-US" altLang="ko-KR" dirty="0"/>
              <a:t>oneM2M</a:t>
            </a:r>
            <a:r>
              <a:rPr lang="ko-KR" altLang="en-US" dirty="0"/>
              <a:t> </a:t>
            </a:r>
            <a:r>
              <a:rPr lang="en-US" altLang="ko-KR" dirty="0" err="1"/>
              <a:t>WiKi</a:t>
            </a:r>
            <a:r>
              <a:rPr lang="ko-KR" altLang="en-US" dirty="0"/>
              <a:t> </a:t>
            </a:r>
            <a:endParaRPr lang="en-US" altLang="ko-KR" dirty="0"/>
          </a:p>
          <a:p>
            <a:pPr lvl="1"/>
            <a:r>
              <a:rPr lang="en-US" altLang="ko-KR" dirty="0" err="1"/>
              <a:t>InterOp</a:t>
            </a:r>
            <a:r>
              <a:rPr lang="en-US" altLang="ko-KR" dirty="0"/>
              <a:t> 2022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4046833"/>
              </p:ext>
            </p:extLst>
          </p:nvPr>
        </p:nvGraphicFramePr>
        <p:xfrm>
          <a:off x="784653" y="4149331"/>
          <a:ext cx="10622694" cy="219456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WI-0097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99%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/>
              <a:t>Working on developing TS-0018 Rel-4/Rel-3 Testing specs</a:t>
            </a:r>
          </a:p>
          <a:p>
            <a:r>
              <a:rPr lang="en-US" altLang="ko-KR" dirty="0"/>
              <a:t>Discussion on oneM2M </a:t>
            </a:r>
            <a:r>
              <a:rPr lang="en-US" altLang="ko-KR" dirty="0" err="1"/>
              <a:t>WiKi</a:t>
            </a:r>
            <a:endParaRPr lang="en-US" altLang="ko-KR" dirty="0"/>
          </a:p>
          <a:p>
            <a:pPr lvl="1"/>
            <a:r>
              <a:rPr lang="en-US" altLang="ko-KR" dirty="0"/>
              <a:t>In the event oneM2M related, take chances to promote oneM2M </a:t>
            </a:r>
            <a:r>
              <a:rPr lang="en-US" altLang="ko-KR" dirty="0" err="1"/>
              <a:t>WiKi</a:t>
            </a:r>
            <a:endParaRPr lang="en-US" altLang="ko-KR" dirty="0"/>
          </a:p>
          <a:p>
            <a:pPr lvl="1"/>
            <a:r>
              <a:rPr lang="en-US" altLang="ko-KR" dirty="0"/>
              <a:t>In the </a:t>
            </a:r>
            <a:r>
              <a:rPr lang="en-US" altLang="ko-KR" dirty="0" err="1"/>
              <a:t>InterOp</a:t>
            </a:r>
            <a:r>
              <a:rPr lang="en-US" altLang="ko-KR" dirty="0"/>
              <a:t> event, make a presentation on oneM2M </a:t>
            </a:r>
            <a:r>
              <a:rPr lang="en-US" altLang="ko-KR" dirty="0" err="1"/>
              <a:t>WiKi</a:t>
            </a:r>
            <a:endParaRPr lang="en-US" altLang="ko-KR" dirty="0"/>
          </a:p>
          <a:p>
            <a:pPr lvl="1"/>
            <a:r>
              <a:rPr lang="en-US" altLang="ko-KR" dirty="0"/>
              <a:t>Add more oneM2M contents, such as developers guide and SDT repository</a:t>
            </a:r>
          </a:p>
          <a:p>
            <a:r>
              <a:rPr lang="en-US" altLang="ko-KR" dirty="0"/>
              <a:t>Discussion on </a:t>
            </a:r>
            <a:r>
              <a:rPr lang="en-US" altLang="ko-KR" dirty="0" err="1"/>
              <a:t>InterOp</a:t>
            </a:r>
            <a:r>
              <a:rPr lang="en-US" altLang="ko-KR" dirty="0"/>
              <a:t> Event 2022</a:t>
            </a:r>
          </a:p>
          <a:p>
            <a:pPr lvl="1"/>
            <a:r>
              <a:rPr lang="en-US" altLang="ko-KR" dirty="0"/>
              <a:t>Planning of F2F </a:t>
            </a:r>
            <a:r>
              <a:rPr lang="en-US" altLang="ko-KR" dirty="0" err="1"/>
              <a:t>InterOpEvent</a:t>
            </a:r>
            <a:r>
              <a:rPr lang="en-US" altLang="ko-KR" dirty="0"/>
              <a:t> (Plan B is hybrid)</a:t>
            </a:r>
          </a:p>
          <a:p>
            <a:pPr lvl="1"/>
            <a:r>
              <a:rPr lang="en-US" altLang="ko-KR" dirty="0"/>
              <a:t>Hold with ETSI IoT week event or Korea IoT Week</a:t>
            </a:r>
          </a:p>
          <a:p>
            <a:pPr lvl="1"/>
            <a:r>
              <a:rPr lang="en-US" altLang="ko-KR" dirty="0"/>
              <a:t>Investigate the candidate of participant of </a:t>
            </a:r>
            <a:r>
              <a:rPr lang="en-US" altLang="ko-KR" dirty="0" err="1"/>
              <a:t>InterOp</a:t>
            </a:r>
            <a:r>
              <a:rPr lang="en-US" altLang="ko-KR" dirty="0"/>
              <a:t> </a:t>
            </a:r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TP-2022-0005-TP53_TS-0018_R4_CR_Pack</a:t>
            </a:r>
          </a:p>
          <a:p>
            <a:pPr lvl="1"/>
            <a:r>
              <a:rPr lang="en-US" altLang="ko-KR" dirty="0"/>
              <a:t>TP-2022-0006-TP53_TS-0018_R3_CR_Pack</a:t>
            </a:r>
          </a:p>
          <a:p>
            <a:pPr lvl="1"/>
            <a:r>
              <a:rPr lang="en-US" altLang="ko-KR" dirty="0"/>
              <a:t>TP-2022-0007-TP53_TS-0019_R3_CR_Pack</a:t>
            </a:r>
          </a:p>
          <a:p>
            <a:pPr lvl="1"/>
            <a:r>
              <a:rPr lang="en-US" altLang="ko-KR" dirty="0"/>
              <a:t>TP-2022-0008-TP53_TS-0019_R2_CR_Pack</a:t>
            </a:r>
          </a:p>
          <a:p>
            <a:pPr lvl="1"/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See TDE-2022-0008-TDE53_Document_Allocation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/>
              <a:t>TDE#53.1: </a:t>
            </a:r>
            <a:r>
              <a:rPr lang="pt-BR" altLang="ko-KR" dirty="0"/>
              <a:t>10 Mar 2022 12:00 – 13:30 UTC</a:t>
            </a:r>
          </a:p>
          <a:p>
            <a:pPr lvl="1"/>
            <a:r>
              <a:rPr lang="pt-BR" altLang="ko-KR" dirty="0"/>
              <a:t>TDE#53.2: 7 Apr 2022 12:00 – 13:30 UTC</a:t>
            </a:r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/>
              <a:t>TDE#54: 9 May 2022 – 13 May 2022 (Hybrid)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270</Words>
  <Application>Microsoft Office PowerPoint</Application>
  <PresentationFormat>와이드스크린</PresentationFormat>
  <Paragraphs>90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宋体</vt:lpstr>
      <vt:lpstr>맑은 고딕</vt:lpstr>
      <vt:lpstr>Arial</vt:lpstr>
      <vt:lpstr>Calibri</vt:lpstr>
      <vt:lpstr>Myriad Pro</vt:lpstr>
      <vt:lpstr>Myriad Pro Light</vt:lpstr>
      <vt:lpstr>Office Theme</vt:lpstr>
      <vt:lpstr>WG3 TDE53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199</cp:revision>
  <dcterms:created xsi:type="dcterms:W3CDTF">2017-09-21T15:46:31Z</dcterms:created>
  <dcterms:modified xsi:type="dcterms:W3CDTF">2022-02-18T11:52:08Z</dcterms:modified>
</cp:coreProperties>
</file>