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2" r:id="rId3"/>
    <p:sldId id="264" r:id="rId4"/>
    <p:sldId id="271" r:id="rId5"/>
    <p:sldId id="266" r:id="rId6"/>
    <p:sldId id="267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631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18" autoAdjust="0"/>
    <p:restoredTop sz="94660"/>
  </p:normalViewPr>
  <p:slideViewPr>
    <p:cSldViewPr snapToGrid="0">
      <p:cViewPr varScale="1">
        <p:scale>
          <a:sx n="71" d="100"/>
          <a:sy n="71" d="100"/>
        </p:scale>
        <p:origin x="96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in-gyu Han" userId="2609d183-e7ac-4bd8-a95d-df0f24b577af" providerId="ADAL" clId="{C85E75FC-5AA6-41D4-AEF0-1D4E24F0E5B5}"/>
    <pc:docChg chg="undo custSel modSld">
      <pc:chgData name="Min-gyu Han" userId="2609d183-e7ac-4bd8-a95d-df0f24b577af" providerId="ADAL" clId="{C85E75FC-5AA6-41D4-AEF0-1D4E24F0E5B5}" dt="2022-05-13T13:00:44.869" v="621" actId="20577"/>
      <pc:docMkLst>
        <pc:docMk/>
      </pc:docMkLst>
      <pc:sldChg chg="modSp">
        <pc:chgData name="Min-gyu Han" userId="2609d183-e7ac-4bd8-a95d-df0f24b577af" providerId="ADAL" clId="{C85E75FC-5AA6-41D4-AEF0-1D4E24F0E5B5}" dt="2022-05-13T12:41:20.972" v="547" actId="20577"/>
        <pc:sldMkLst>
          <pc:docMk/>
          <pc:sldMk cId="1765449736" sldId="256"/>
        </pc:sldMkLst>
        <pc:spChg chg="mod">
          <ac:chgData name="Min-gyu Han" userId="2609d183-e7ac-4bd8-a95d-df0f24b577af" providerId="ADAL" clId="{C85E75FC-5AA6-41D4-AEF0-1D4E24F0E5B5}" dt="2022-05-13T09:17:09.839" v="1" actId="20577"/>
          <ac:spMkLst>
            <pc:docMk/>
            <pc:sldMk cId="1765449736" sldId="256"/>
            <ac:spMk id="2" creationId="{00000000-0000-0000-0000-000000000000}"/>
          </ac:spMkLst>
        </pc:spChg>
        <pc:spChg chg="mod">
          <ac:chgData name="Min-gyu Han" userId="2609d183-e7ac-4bd8-a95d-df0f24b577af" providerId="ADAL" clId="{C85E75FC-5AA6-41D4-AEF0-1D4E24F0E5B5}" dt="2022-05-13T12:41:20.972" v="547" actId="20577"/>
          <ac:spMkLst>
            <pc:docMk/>
            <pc:sldMk cId="1765449736" sldId="256"/>
            <ac:spMk id="3" creationId="{00000000-0000-0000-0000-000000000000}"/>
          </ac:spMkLst>
        </pc:spChg>
      </pc:sldChg>
      <pc:sldChg chg="modSp">
        <pc:chgData name="Min-gyu Han" userId="2609d183-e7ac-4bd8-a95d-df0f24b577af" providerId="ADAL" clId="{C85E75FC-5AA6-41D4-AEF0-1D4E24F0E5B5}" dt="2022-05-13T13:00:44.869" v="621" actId="20577"/>
        <pc:sldMkLst>
          <pc:docMk/>
          <pc:sldMk cId="2278966715" sldId="262"/>
        </pc:sldMkLst>
        <pc:spChg chg="mod">
          <ac:chgData name="Min-gyu Han" userId="2609d183-e7ac-4bd8-a95d-df0f24b577af" providerId="ADAL" clId="{C85E75FC-5AA6-41D4-AEF0-1D4E24F0E5B5}" dt="2022-05-13T12:41:35.208" v="561" actId="20577"/>
          <ac:spMkLst>
            <pc:docMk/>
            <pc:sldMk cId="2278966715" sldId="262"/>
            <ac:spMk id="3" creationId="{00000000-0000-0000-0000-000000000000}"/>
          </ac:spMkLst>
        </pc:spChg>
        <pc:graphicFrameChg chg="mod modGraphic">
          <ac:chgData name="Min-gyu Han" userId="2609d183-e7ac-4bd8-a95d-df0f24b577af" providerId="ADAL" clId="{C85E75FC-5AA6-41D4-AEF0-1D4E24F0E5B5}" dt="2022-05-13T13:00:44.869" v="621" actId="20577"/>
          <ac:graphicFrameMkLst>
            <pc:docMk/>
            <pc:sldMk cId="2278966715" sldId="262"/>
            <ac:graphicFrameMk id="4" creationId="{00000000-0000-0000-0000-000000000000}"/>
          </ac:graphicFrameMkLst>
        </pc:graphicFrameChg>
      </pc:sldChg>
      <pc:sldChg chg="modSp">
        <pc:chgData name="Min-gyu Han" userId="2609d183-e7ac-4bd8-a95d-df0f24b577af" providerId="ADAL" clId="{C85E75FC-5AA6-41D4-AEF0-1D4E24F0E5B5}" dt="2022-05-13T12:42:47.406" v="603" actId="20577"/>
        <pc:sldMkLst>
          <pc:docMk/>
          <pc:sldMk cId="44548526" sldId="264"/>
        </pc:sldMkLst>
        <pc:spChg chg="mod">
          <ac:chgData name="Min-gyu Han" userId="2609d183-e7ac-4bd8-a95d-df0f24b577af" providerId="ADAL" clId="{C85E75FC-5AA6-41D4-AEF0-1D4E24F0E5B5}" dt="2022-05-13T12:42:47.406" v="603" actId="20577"/>
          <ac:spMkLst>
            <pc:docMk/>
            <pc:sldMk cId="44548526" sldId="264"/>
            <ac:spMk id="3" creationId="{00000000-0000-0000-0000-000000000000}"/>
          </ac:spMkLst>
        </pc:spChg>
      </pc:sldChg>
      <pc:sldChg chg="modSp">
        <pc:chgData name="Min-gyu Han" userId="2609d183-e7ac-4bd8-a95d-df0f24b577af" providerId="ADAL" clId="{C85E75FC-5AA6-41D4-AEF0-1D4E24F0E5B5}" dt="2022-05-13T10:03:28.804" v="446" actId="20577"/>
        <pc:sldMkLst>
          <pc:docMk/>
          <pc:sldMk cId="642484664" sldId="266"/>
        </pc:sldMkLst>
        <pc:spChg chg="mod">
          <ac:chgData name="Min-gyu Han" userId="2609d183-e7ac-4bd8-a95d-df0f24b577af" providerId="ADAL" clId="{C85E75FC-5AA6-41D4-AEF0-1D4E24F0E5B5}" dt="2022-05-13T10:03:28.804" v="446" actId="20577"/>
          <ac:spMkLst>
            <pc:docMk/>
            <pc:sldMk cId="642484664" sldId="266"/>
            <ac:spMk id="3" creationId="{00000000-0000-0000-0000-000000000000}"/>
          </ac:spMkLst>
        </pc:spChg>
      </pc:sldChg>
      <pc:sldChg chg="modSp">
        <pc:chgData name="Min-gyu Han" userId="2609d183-e7ac-4bd8-a95d-df0f24b577af" providerId="ADAL" clId="{C85E75FC-5AA6-41D4-AEF0-1D4E24F0E5B5}" dt="2022-05-13T09:59:04.812" v="402" actId="20577"/>
        <pc:sldMkLst>
          <pc:docMk/>
          <pc:sldMk cId="2434168971" sldId="271"/>
        </pc:sldMkLst>
        <pc:spChg chg="mod">
          <ac:chgData name="Min-gyu Han" userId="2609d183-e7ac-4bd8-a95d-df0f24b577af" providerId="ADAL" clId="{C85E75FC-5AA6-41D4-AEF0-1D4E24F0E5B5}" dt="2022-05-13T09:59:04.812" v="402" actId="20577"/>
          <ac:spMkLst>
            <pc:docMk/>
            <pc:sldMk cId="2434168971" sldId="271"/>
            <ac:spMk id="3" creationId="{00000000-0000-0000-0000-000000000000}"/>
          </ac:spMkLst>
        </pc:spChg>
      </pc:sldChg>
    </pc:docChg>
  </pc:docChgLst>
  <pc:docChgLst>
    <pc:chgData name="Min-gyu Han" userId="2609d183-e7ac-4bd8-a95d-df0f24b577af" providerId="ADAL" clId="{EF6F2CE1-E1A5-413B-9CBA-F8CE0F141764}"/>
    <pc:docChg chg="modSld">
      <pc:chgData name="Min-gyu Han" userId="2609d183-e7ac-4bd8-a95d-df0f24b577af" providerId="ADAL" clId="{EF6F2CE1-E1A5-413B-9CBA-F8CE0F141764}" dt="2022-05-13T14:13:10.156" v="65" actId="20577"/>
      <pc:docMkLst>
        <pc:docMk/>
      </pc:docMkLst>
      <pc:sldChg chg="modSp">
        <pc:chgData name="Min-gyu Han" userId="2609d183-e7ac-4bd8-a95d-df0f24b577af" providerId="ADAL" clId="{EF6F2CE1-E1A5-413B-9CBA-F8CE0F141764}" dt="2022-05-13T14:12:42.653" v="9" actId="20577"/>
        <pc:sldMkLst>
          <pc:docMk/>
          <pc:sldMk cId="1765449736" sldId="256"/>
        </pc:sldMkLst>
        <pc:spChg chg="mod">
          <ac:chgData name="Min-gyu Han" userId="2609d183-e7ac-4bd8-a95d-df0f24b577af" providerId="ADAL" clId="{EF6F2CE1-E1A5-413B-9CBA-F8CE0F141764}" dt="2022-05-13T14:12:42.653" v="9" actId="20577"/>
          <ac:spMkLst>
            <pc:docMk/>
            <pc:sldMk cId="1765449736" sldId="256"/>
            <ac:spMk id="3" creationId="{00000000-0000-0000-0000-000000000000}"/>
          </ac:spMkLst>
        </pc:spChg>
      </pc:sldChg>
      <pc:sldChg chg="modSp">
        <pc:chgData name="Min-gyu Han" userId="2609d183-e7ac-4bd8-a95d-df0f24b577af" providerId="ADAL" clId="{EF6F2CE1-E1A5-413B-9CBA-F8CE0F141764}" dt="2022-05-13T14:13:10.156" v="65" actId="20577"/>
        <pc:sldMkLst>
          <pc:docMk/>
          <pc:sldMk cId="44548526" sldId="264"/>
        </pc:sldMkLst>
        <pc:spChg chg="mod">
          <ac:chgData name="Min-gyu Han" userId="2609d183-e7ac-4bd8-a95d-df0f24b577af" providerId="ADAL" clId="{EF6F2CE1-E1A5-413B-9CBA-F8CE0F141764}" dt="2022-05-13T14:13:10.156" v="65" actId="20577"/>
          <ac:spMkLst>
            <pc:docMk/>
            <pc:sldMk cId="44548526" sldId="264"/>
            <ac:spMk id="3" creationId="{00000000-0000-0000-0000-000000000000}"/>
          </ac:spMkLst>
        </pc:spChg>
      </pc:sldChg>
    </pc:docChg>
  </pc:docChgLst>
  <pc:docChgLst>
    <pc:chgData name="Min-gyu Han" userId="2609d183-e7ac-4bd8-a95d-df0f24b577af" providerId="ADAL" clId="{15785133-A3ED-4E88-9101-512E723A9BC0}"/>
    <pc:docChg chg="undo modSld">
      <pc:chgData name="Min-gyu Han" userId="2609d183-e7ac-4bd8-a95d-df0f24b577af" providerId="ADAL" clId="{15785133-A3ED-4E88-9101-512E723A9BC0}" dt="2022-02-18T09:59:41.383" v="607" actId="20577"/>
      <pc:docMkLst>
        <pc:docMk/>
      </pc:docMkLst>
      <pc:sldChg chg="modSp">
        <pc:chgData name="Min-gyu Han" userId="2609d183-e7ac-4bd8-a95d-df0f24b577af" providerId="ADAL" clId="{15785133-A3ED-4E88-9101-512E723A9BC0}" dt="2022-02-18T09:59:41.383" v="607" actId="20577"/>
        <pc:sldMkLst>
          <pc:docMk/>
          <pc:sldMk cId="2278966715" sldId="262"/>
        </pc:sldMkLst>
        <pc:graphicFrameChg chg="mod modGraphic">
          <ac:chgData name="Min-gyu Han" userId="2609d183-e7ac-4bd8-a95d-df0f24b577af" providerId="ADAL" clId="{15785133-A3ED-4E88-9101-512E723A9BC0}" dt="2022-02-18T09:59:41.383" v="607" actId="20577"/>
          <ac:graphicFrameMkLst>
            <pc:docMk/>
            <pc:sldMk cId="2278966715" sldId="262"/>
            <ac:graphicFrameMk id="4" creationId="{00000000-0000-0000-0000-000000000000}"/>
          </ac:graphicFrameMkLst>
        </pc:graphicFrameChg>
      </pc:sldChg>
      <pc:sldChg chg="modSp">
        <pc:chgData name="Min-gyu Han" userId="2609d183-e7ac-4bd8-a95d-df0f24b577af" providerId="ADAL" clId="{15785133-A3ED-4E88-9101-512E723A9BC0}" dt="2022-02-17T13:37:56.330" v="569" actId="20577"/>
        <pc:sldMkLst>
          <pc:docMk/>
          <pc:sldMk cId="44548526" sldId="264"/>
        </pc:sldMkLst>
        <pc:spChg chg="mod">
          <ac:chgData name="Min-gyu Han" userId="2609d183-e7ac-4bd8-a95d-df0f24b577af" providerId="ADAL" clId="{15785133-A3ED-4E88-9101-512E723A9BC0}" dt="2022-02-17T13:37:56.330" v="569" actId="20577"/>
          <ac:spMkLst>
            <pc:docMk/>
            <pc:sldMk cId="44548526" sldId="264"/>
            <ac:spMk id="3" creationId="{00000000-0000-0000-0000-000000000000}"/>
          </ac:spMkLst>
        </pc:spChg>
      </pc:sldChg>
      <pc:sldChg chg="modSp">
        <pc:chgData name="Min-gyu Han" userId="2609d183-e7ac-4bd8-a95d-df0f24b577af" providerId="ADAL" clId="{15785133-A3ED-4E88-9101-512E723A9BC0}" dt="2022-02-17T12:04:51.508" v="25" actId="20577"/>
        <pc:sldMkLst>
          <pc:docMk/>
          <pc:sldMk cId="642484664" sldId="266"/>
        </pc:sldMkLst>
        <pc:spChg chg="mod">
          <ac:chgData name="Min-gyu Han" userId="2609d183-e7ac-4bd8-a95d-df0f24b577af" providerId="ADAL" clId="{15785133-A3ED-4E88-9101-512E723A9BC0}" dt="2022-02-17T12:04:51.508" v="25" actId="20577"/>
          <ac:spMkLst>
            <pc:docMk/>
            <pc:sldMk cId="642484664" sldId="266"/>
            <ac:spMk id="3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4285397"/>
            <a:ext cx="12192000" cy="2572603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1444" y="1122363"/>
            <a:ext cx="11296184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25860" y="194184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019675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1487826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5341434"/>
            <a:ext cx="12192000" cy="1516566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1444" y="1122363"/>
            <a:ext cx="11296184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25860" y="194184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847556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4094554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59780" y="1233866"/>
            <a:ext cx="11296184" cy="2387600"/>
          </a:xfrm>
        </p:spPr>
        <p:txBody>
          <a:bodyPr anchor="b">
            <a:normAutofit/>
          </a:bodyPr>
          <a:lstStyle>
            <a:lvl1pPr algn="l">
              <a:defRPr sz="48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01444" y="305687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59780" y="3837899"/>
            <a:ext cx="9144000" cy="1655762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1">
                    <a:lumMod val="50000"/>
                    <a:lumOff val="50000"/>
                  </a:schemeClr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079400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7/15/2022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27612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7/15/2022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14519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7/15/2022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38672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7/15/2022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12194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7/15/2022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15945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15966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34696" y="0"/>
            <a:ext cx="7850299" cy="1173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4696" y="1493919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697628" y="6492875"/>
            <a:ext cx="4943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1155282"/>
            <a:ext cx="12192000" cy="18288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11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748241" y="105845"/>
            <a:ext cx="1325890" cy="904091"/>
          </a:xfrm>
          <a:prstGeom prst="rect">
            <a:avLst/>
          </a:prstGeom>
        </p:spPr>
      </p:pic>
      <p:sp>
        <p:nvSpPr>
          <p:cNvPr id="9" name="Rectangle 8"/>
          <p:cNvSpPr/>
          <p:nvPr userDrawn="1"/>
        </p:nvSpPr>
        <p:spPr>
          <a:xfrm>
            <a:off x="0" y="6497638"/>
            <a:ext cx="12192000" cy="18288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 userDrawn="1"/>
        </p:nvSpPr>
        <p:spPr>
          <a:xfrm>
            <a:off x="5592496" y="6592129"/>
            <a:ext cx="10070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dirty="0">
                <a:solidFill>
                  <a:schemeClr val="bg1">
                    <a:lumMod val="75000"/>
                  </a:schemeClr>
                </a:solidFill>
                <a:latin typeface="Myriad Pro Light" panose="020B0603030403020204" pitchFamily="34" charset="0"/>
              </a:rPr>
              <a:t>© 2017 oneM2M</a:t>
            </a:r>
          </a:p>
          <a:p>
            <a:endParaRPr lang="en-US" sz="900" dirty="0">
              <a:solidFill>
                <a:schemeClr val="bg1">
                  <a:lumMod val="50000"/>
                </a:schemeClr>
              </a:solidFill>
              <a:latin typeface="Myriad Pro Light" panose="020B06030304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18945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1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rgbClr val="C63133"/>
          </a:solidFill>
          <a:latin typeface="Myriad Pro" panose="020B050303040302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rgbClr val="C00000"/>
        </a:buClr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1444" y="1535601"/>
            <a:ext cx="11296184" cy="2387600"/>
          </a:xfrm>
        </p:spPr>
        <p:txBody>
          <a:bodyPr>
            <a:normAutofit/>
          </a:bodyPr>
          <a:lstStyle/>
          <a:p>
            <a:r>
              <a:rPr lang="en-US" dirty="0"/>
              <a:t>WG3 </a:t>
            </a:r>
            <a:r>
              <a:rPr lang="en-US" dirty="0" smtClean="0"/>
              <a:t>TDE55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Status Report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97937" y="4828299"/>
            <a:ext cx="10173628" cy="1655762"/>
          </a:xfrm>
        </p:spPr>
        <p:txBody>
          <a:bodyPr>
            <a:normAutofit fontScale="77500" lnSpcReduction="20000"/>
          </a:bodyPr>
          <a:lstStyle/>
          <a:p>
            <a:pPr algn="l"/>
            <a:r>
              <a:rPr lang="en-US" altLang="ko-KR" dirty="0"/>
              <a:t>Group: TDE</a:t>
            </a:r>
          </a:p>
          <a:p>
            <a:pPr algn="l"/>
            <a:r>
              <a:rPr lang="en-US" altLang="ko-KR" dirty="0"/>
              <a:t>Source: TDE WG Chair, Andrew Min-gyu Han, Hansung University</a:t>
            </a:r>
          </a:p>
          <a:p>
            <a:pPr algn="l"/>
            <a:r>
              <a:rPr lang="en-US" altLang="ko-KR" dirty="0"/>
              <a:t>	TDE WG Vice-chair, Bob Flynn, Exacta GSS</a:t>
            </a:r>
          </a:p>
          <a:p>
            <a:pPr algn="l"/>
            <a:r>
              <a:rPr lang="en-US" dirty="0"/>
              <a:t>Meeting Date: </a:t>
            </a:r>
            <a:r>
              <a:rPr lang="en-US" dirty="0" smtClean="0"/>
              <a:t>2022-07-11 </a:t>
            </a:r>
            <a:r>
              <a:rPr lang="en-US" dirty="0"/>
              <a:t>to </a:t>
            </a:r>
            <a:r>
              <a:rPr lang="en-US" dirty="0" smtClean="0"/>
              <a:t>2022-07-15</a:t>
            </a:r>
            <a:endParaRPr lang="en-US" dirty="0"/>
          </a:p>
          <a:p>
            <a:pPr algn="l"/>
            <a:r>
              <a:rPr lang="en-US" dirty="0"/>
              <a:t>Doc#: </a:t>
            </a:r>
            <a:r>
              <a:rPr lang="en-US" dirty="0" smtClean="0"/>
              <a:t>TP-2022-0058R01-WG3_TDE_Report_to_TP55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54497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Summary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ko-KR" dirty="0"/>
              <a:t>WG3 Objectives for </a:t>
            </a:r>
            <a:r>
              <a:rPr lang="en-US" altLang="ko-KR" dirty="0" smtClean="0"/>
              <a:t>TDE55</a:t>
            </a:r>
            <a:endParaRPr lang="en-US" altLang="ko-KR" dirty="0"/>
          </a:p>
          <a:p>
            <a:pPr lvl="1"/>
            <a:r>
              <a:rPr lang="en-US" altLang="ko-KR" dirty="0" smtClean="0"/>
              <a:t>Handling 2 </a:t>
            </a:r>
            <a:r>
              <a:rPr lang="en-US" altLang="ko-KR" dirty="0"/>
              <a:t>CR for drafting </a:t>
            </a:r>
            <a:r>
              <a:rPr lang="en-US" altLang="ko-KR" dirty="0" smtClean="0"/>
              <a:t>TR-0018</a:t>
            </a:r>
            <a:endParaRPr lang="en-US" altLang="ko-KR" dirty="0"/>
          </a:p>
          <a:p>
            <a:pPr lvl="1"/>
            <a:r>
              <a:rPr lang="en-US" altLang="ko-KR" dirty="0"/>
              <a:t>Discussing on </a:t>
            </a:r>
            <a:r>
              <a:rPr lang="en-US" altLang="ko-KR" dirty="0" smtClean="0"/>
              <a:t>oneM2M Developer Websites</a:t>
            </a:r>
          </a:p>
          <a:p>
            <a:pPr lvl="1"/>
            <a:r>
              <a:rPr lang="en-US" altLang="ko-KR" dirty="0"/>
              <a:t>Discussing on </a:t>
            </a:r>
            <a:r>
              <a:rPr lang="en-US" altLang="ko-KR" dirty="0" err="1" smtClean="0"/>
              <a:t>tinyIoT</a:t>
            </a:r>
            <a:r>
              <a:rPr lang="en-US" altLang="ko-KR" dirty="0" smtClean="0"/>
              <a:t> open source oneM2M platform</a:t>
            </a:r>
            <a:endParaRPr lang="en-US" altLang="ko-KR" dirty="0"/>
          </a:p>
          <a:p>
            <a:pPr lvl="1"/>
            <a:r>
              <a:rPr lang="en-US" altLang="ko-KR" dirty="0"/>
              <a:t>Discussing on </a:t>
            </a:r>
            <a:r>
              <a:rPr lang="en-US" altLang="ko-KR" dirty="0" err="1"/>
              <a:t>InterOp</a:t>
            </a:r>
            <a:r>
              <a:rPr lang="en-US" altLang="ko-KR" dirty="0"/>
              <a:t> Event </a:t>
            </a:r>
          </a:p>
          <a:p>
            <a:r>
              <a:rPr lang="en-US" altLang="ko-KR" dirty="0"/>
              <a:t>Status of WIs</a:t>
            </a:r>
          </a:p>
          <a:p>
            <a:endParaRPr lang="en-US" altLang="ko-KR" dirty="0"/>
          </a:p>
        </p:txBody>
      </p:sp>
      <p:graphicFrame>
        <p:nvGraphicFramePr>
          <p:cNvPr id="4" name="내용 개체 틀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52472329"/>
              </p:ext>
            </p:extLst>
          </p:nvPr>
        </p:nvGraphicFramePr>
        <p:xfrm>
          <a:off x="784653" y="4149331"/>
          <a:ext cx="10622694" cy="1706880"/>
        </p:xfrm>
        <a:graphic>
          <a:graphicData uri="http://schemas.openxmlformats.org/drawingml/2006/table">
            <a:tbl>
              <a:tblPr/>
              <a:tblGrid>
                <a:gridCol w="989742">
                  <a:extLst>
                    <a:ext uri="{9D8B030D-6E8A-4147-A177-3AD203B41FA5}">
                      <a16:colId xmlns:a16="http://schemas.microsoft.com/office/drawing/2014/main" val="2027710133"/>
                    </a:ext>
                  </a:extLst>
                </a:gridCol>
                <a:gridCol w="3911081">
                  <a:extLst>
                    <a:ext uri="{9D8B030D-6E8A-4147-A177-3AD203B41FA5}">
                      <a16:colId xmlns:a16="http://schemas.microsoft.com/office/drawing/2014/main" val="3456560478"/>
                    </a:ext>
                  </a:extLst>
                </a:gridCol>
                <a:gridCol w="1533270">
                  <a:extLst>
                    <a:ext uri="{9D8B030D-6E8A-4147-A177-3AD203B41FA5}">
                      <a16:colId xmlns:a16="http://schemas.microsoft.com/office/drawing/2014/main" val="1695849921"/>
                    </a:ext>
                  </a:extLst>
                </a:gridCol>
                <a:gridCol w="1603663">
                  <a:extLst>
                    <a:ext uri="{9D8B030D-6E8A-4147-A177-3AD203B41FA5}">
                      <a16:colId xmlns:a16="http://schemas.microsoft.com/office/drawing/2014/main" val="2731500776"/>
                    </a:ext>
                  </a:extLst>
                </a:gridCol>
                <a:gridCol w="1330569">
                  <a:extLst>
                    <a:ext uri="{9D8B030D-6E8A-4147-A177-3AD203B41FA5}">
                      <a16:colId xmlns:a16="http://schemas.microsoft.com/office/drawing/2014/main" val="174863130"/>
                    </a:ext>
                  </a:extLst>
                </a:gridCol>
                <a:gridCol w="1254369">
                  <a:extLst>
                    <a:ext uri="{9D8B030D-6E8A-4147-A177-3AD203B41FA5}">
                      <a16:colId xmlns:a16="http://schemas.microsoft.com/office/drawing/2014/main" val="3133111326"/>
                    </a:ext>
                  </a:extLst>
                </a:gridCol>
              </a:tblGrid>
              <a:tr h="325314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WI number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Title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Status</a:t>
                      </a:r>
                      <a:endParaRPr lang="en-US" sz="280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Target Release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TP#54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TP#55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78049646"/>
                  </a:ext>
                </a:extLst>
              </a:tr>
              <a:tr h="220818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effectLst/>
                          <a:latin typeface="+mn-lt"/>
                          <a:cs typeface="Calibri" panose="020F0502020204030204" pitchFamily="34" charset="0"/>
                        </a:rPr>
                        <a:t>WI-0086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>
                          <a:effectLst/>
                          <a:latin typeface="+mn-lt"/>
                          <a:cs typeface="Calibri" panose="020F0502020204030204" pitchFamily="34" charset="0"/>
                        </a:rPr>
                        <a:t>Conformance Test Specifications Release 4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effectLst/>
                          <a:latin typeface="+mn-lt"/>
                          <a:cs typeface="Calibri" panose="020F0502020204030204" pitchFamily="34" charset="0"/>
                        </a:rPr>
                        <a:t>Active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dirty="0">
                          <a:effectLst/>
                          <a:latin typeface="+mn-lt"/>
                          <a:cs typeface="Calibri" panose="020F0502020204030204" pitchFamily="34" charset="0"/>
                        </a:rPr>
                        <a:t>R4</a:t>
                      </a:r>
                      <a:endParaRPr lang="ko-KR" altLang="en-US" sz="1600" dirty="0"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dirty="0">
                          <a:effectLst/>
                          <a:latin typeface="+mn-lt"/>
                          <a:cs typeface="Calibri" panose="020F0502020204030204" pitchFamily="34" charset="0"/>
                        </a:rPr>
                        <a:t>97%</a:t>
                      </a:r>
                      <a:endParaRPr lang="ko-KR" altLang="en-US" sz="1600" dirty="0"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dirty="0" smtClean="0">
                          <a:effectLst/>
                          <a:latin typeface="+mn-lt"/>
                          <a:cs typeface="Calibri" panose="020F0502020204030204" pitchFamily="34" charset="0"/>
                        </a:rPr>
                        <a:t>97%</a:t>
                      </a:r>
                      <a:endParaRPr lang="ko-KR" altLang="en-US" sz="1600" dirty="0"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44295761"/>
                  </a:ext>
                </a:extLst>
              </a:tr>
              <a:tr h="243196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effectLst/>
                          <a:latin typeface="+mn-lt"/>
                          <a:cs typeface="Calibri" panose="020F0502020204030204" pitchFamily="34" charset="0"/>
                        </a:rPr>
                        <a:t>WI-0103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oneM2M API guide Release</a:t>
                      </a:r>
                      <a:r>
                        <a:rPr lang="en-US" sz="1600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3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Active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Calibri" panose="020F0502020204030204" pitchFamily="34" charset="0"/>
                        </a:rPr>
                        <a:t>R3</a:t>
                      </a:r>
                      <a:r>
                        <a:rPr lang="ko-KR" altLang="en-US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Calibri" panose="020F0502020204030204" pitchFamily="34" charset="0"/>
                        </a:rPr>
                        <a:t>　</a:t>
                      </a:r>
                      <a:endParaRPr lang="ko-KR" alt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Calibri" panose="020F0502020204030204" pitchFamily="34" charset="0"/>
                        </a:rPr>
                        <a:t>40%</a:t>
                      </a:r>
                      <a:endParaRPr lang="ko-KR" alt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Calibri" panose="020F0502020204030204" pitchFamily="34" charset="0"/>
                        </a:rPr>
                        <a:t>50%</a:t>
                      </a:r>
                      <a:endParaRPr lang="ko-KR" alt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7729328"/>
                  </a:ext>
                </a:extLst>
              </a:tr>
              <a:tr h="220818">
                <a:tc>
                  <a:txBody>
                    <a:bodyPr/>
                    <a:lstStyle/>
                    <a:p>
                      <a:pPr algn="ctr"/>
                      <a:r>
                        <a:rPr lang="en-US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WI-0106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Interoperability testing Release 4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Active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R4</a:t>
                      </a:r>
                      <a:endParaRPr lang="ko-KR" altLang="en-US" sz="16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0%</a:t>
                      </a:r>
                      <a:endParaRPr lang="ko-KR" altLang="en-US" sz="16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0%</a:t>
                      </a:r>
                      <a:endParaRPr lang="ko-KR" altLang="en-US" sz="16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43112958"/>
                  </a:ext>
                </a:extLst>
              </a:tr>
              <a:tr h="220818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WI-0107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Developers</a:t>
                      </a:r>
                      <a:r>
                        <a:rPr lang="en-US" sz="160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 guide series</a:t>
                      </a:r>
                      <a:endParaRPr lang="en-US" sz="16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Active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ko-KR" altLang="en-US" sz="16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40%</a:t>
                      </a:r>
                      <a:endParaRPr lang="ko-KR" altLang="en-US" sz="16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50%</a:t>
                      </a:r>
                      <a:endParaRPr lang="ko-KR" altLang="en-US" sz="16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37215058"/>
                  </a:ext>
                </a:extLst>
              </a:tr>
              <a:tr h="220818"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WI-0108</a:t>
                      </a:r>
                      <a:endParaRPr lang="en-US" sz="16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Conformance Test Maintenance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Active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ko-KR" altLang="en-US" sz="16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0%</a:t>
                      </a:r>
                      <a:endParaRPr lang="ko-KR" altLang="en-US" sz="16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20%</a:t>
                      </a:r>
                      <a:endParaRPr lang="ko-KR" altLang="en-US" sz="16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8734768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789667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Item for Information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34696" y="1337187"/>
            <a:ext cx="11499164" cy="5083278"/>
          </a:xfrm>
        </p:spPr>
        <p:txBody>
          <a:bodyPr>
            <a:normAutofit fontScale="92500" lnSpcReduction="10000"/>
          </a:bodyPr>
          <a:lstStyle/>
          <a:p>
            <a:r>
              <a:rPr lang="en-US" altLang="ko-KR" dirty="0" smtClean="0"/>
              <a:t>Handling TS-0018 Rel-4 CRs</a:t>
            </a:r>
          </a:p>
          <a:p>
            <a:pPr lvl="1"/>
            <a:r>
              <a:rPr lang="en-US" altLang="ko-KR" dirty="0" smtClean="0"/>
              <a:t>TP-SSN Create, TP-SSP</a:t>
            </a:r>
          </a:p>
          <a:p>
            <a:r>
              <a:rPr lang="en-US" altLang="ko-KR" dirty="0" smtClean="0"/>
              <a:t>Sharing information </a:t>
            </a:r>
            <a:r>
              <a:rPr lang="en-US" altLang="ko-KR" dirty="0"/>
              <a:t>on oneM2M Developer </a:t>
            </a:r>
            <a:r>
              <a:rPr lang="en-US" altLang="ko-KR" dirty="0" smtClean="0"/>
              <a:t>Websites</a:t>
            </a:r>
          </a:p>
          <a:p>
            <a:pPr lvl="1"/>
            <a:r>
              <a:rPr lang="en-US" altLang="ko-KR" dirty="0" smtClean="0"/>
              <a:t>oneM2M Websites: Website, Wiki, </a:t>
            </a:r>
            <a:r>
              <a:rPr lang="en-US" altLang="ko-KR" dirty="0" err="1" smtClean="0"/>
              <a:t>GitLab</a:t>
            </a:r>
            <a:endParaRPr lang="en-US" altLang="ko-KR" dirty="0" smtClean="0"/>
          </a:p>
          <a:p>
            <a:pPr lvl="1"/>
            <a:r>
              <a:rPr lang="en-US" altLang="ko-KR" dirty="0" smtClean="0"/>
              <a:t>Others: GitHub, </a:t>
            </a:r>
            <a:r>
              <a:rPr lang="en-US" altLang="ko-KR" dirty="0" err="1" smtClean="0"/>
              <a:t>StackOverflow</a:t>
            </a:r>
            <a:r>
              <a:rPr lang="en-US" altLang="ko-KR" dirty="0" smtClean="0"/>
              <a:t>, Hackster.io</a:t>
            </a:r>
          </a:p>
          <a:p>
            <a:pPr lvl="1"/>
            <a:r>
              <a:rPr lang="en-US" altLang="ko-KR" dirty="0" smtClean="0"/>
              <a:t>oneM2M should continue these activities – many volunteers are needed</a:t>
            </a:r>
            <a:endParaRPr lang="en-US" altLang="ko-KR" dirty="0"/>
          </a:p>
          <a:p>
            <a:r>
              <a:rPr lang="en-US" altLang="ko-KR" dirty="0"/>
              <a:t>Discussing on </a:t>
            </a:r>
            <a:r>
              <a:rPr lang="en-US" altLang="ko-KR" dirty="0" err="1"/>
              <a:t>tinyIoT</a:t>
            </a:r>
            <a:r>
              <a:rPr lang="en-US" altLang="ko-KR" dirty="0"/>
              <a:t> open source oneM2M </a:t>
            </a:r>
            <a:r>
              <a:rPr lang="en-US" altLang="ko-KR" dirty="0" smtClean="0"/>
              <a:t>platform</a:t>
            </a:r>
          </a:p>
          <a:p>
            <a:pPr lvl="1"/>
            <a:r>
              <a:rPr lang="en-US" altLang="ko-KR" dirty="0" smtClean="0"/>
              <a:t>developing by </a:t>
            </a:r>
            <a:r>
              <a:rPr lang="en-US" altLang="ko-KR" dirty="0" err="1" smtClean="0"/>
              <a:t>Sejong</a:t>
            </a:r>
            <a:r>
              <a:rPr lang="en-US" altLang="ko-KR" dirty="0" smtClean="0"/>
              <a:t> University</a:t>
            </a:r>
          </a:p>
          <a:p>
            <a:pPr lvl="1"/>
            <a:r>
              <a:rPr lang="en-US" altLang="ko-KR" dirty="0" smtClean="0"/>
              <a:t>a Tiny oneM2M server for embedded system with potential use in Edge/Fog environments</a:t>
            </a:r>
            <a:endParaRPr lang="en-US" altLang="ko-KR" dirty="0"/>
          </a:p>
          <a:p>
            <a:r>
              <a:rPr lang="en-US" altLang="ko-KR" dirty="0" smtClean="0"/>
              <a:t>Discussion </a:t>
            </a:r>
            <a:r>
              <a:rPr lang="en-US" altLang="ko-KR" dirty="0"/>
              <a:t>on </a:t>
            </a:r>
            <a:r>
              <a:rPr lang="en-US" altLang="ko-KR" dirty="0" err="1"/>
              <a:t>InterOp</a:t>
            </a:r>
            <a:r>
              <a:rPr lang="en-US" altLang="ko-KR" dirty="0"/>
              <a:t> Event 2022</a:t>
            </a:r>
          </a:p>
          <a:p>
            <a:pPr lvl="1"/>
            <a:r>
              <a:rPr lang="en-US" altLang="ko-KR" dirty="0" smtClean="0"/>
              <a:t>TTA </a:t>
            </a:r>
            <a:r>
              <a:rPr lang="en-US" altLang="ko-KR" dirty="0"/>
              <a:t>hosts </a:t>
            </a:r>
            <a:r>
              <a:rPr lang="en-US" altLang="ko-KR" dirty="0" err="1" smtClean="0"/>
              <a:t>InterOp</a:t>
            </a:r>
            <a:endParaRPr lang="en-US" altLang="ko-KR" dirty="0"/>
          </a:p>
          <a:p>
            <a:pPr lvl="1"/>
            <a:r>
              <a:rPr lang="en-US" altLang="ko-KR" dirty="0" err="1" smtClean="0"/>
              <a:t>InterOp</a:t>
            </a:r>
            <a:r>
              <a:rPr lang="en-US" altLang="ko-KR" dirty="0" smtClean="0"/>
              <a:t> operations: Many important issue will be taken in TP56(TDE56). </a:t>
            </a:r>
            <a:br>
              <a:rPr lang="en-US" altLang="ko-KR" dirty="0" smtClean="0"/>
            </a:br>
            <a:r>
              <a:rPr lang="en-US" altLang="ko-KR" dirty="0" err="1" smtClean="0"/>
              <a:t>Kibum</a:t>
            </a:r>
            <a:r>
              <a:rPr lang="en-US" altLang="ko-KR" dirty="0" smtClean="0"/>
              <a:t>(TTA) and Miguel(ETSI) is kindly requested to participation in TP56 to handle Specs and programs of </a:t>
            </a:r>
            <a:r>
              <a:rPr lang="en-US" altLang="ko-KR" dirty="0" err="1" smtClean="0"/>
              <a:t>InterOp</a:t>
            </a:r>
            <a:r>
              <a:rPr lang="en-US" altLang="ko-KR" smtClean="0"/>
              <a:t> 2022.</a:t>
            </a:r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445485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Item for DECISION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34696" y="1423686"/>
            <a:ext cx="10515600" cy="4815067"/>
          </a:xfrm>
        </p:spPr>
        <p:txBody>
          <a:bodyPr>
            <a:normAutofit/>
          </a:bodyPr>
          <a:lstStyle/>
          <a:p>
            <a:r>
              <a:rPr lang="en-US" altLang="ko-KR" dirty="0"/>
              <a:t>CR packs for approval</a:t>
            </a:r>
          </a:p>
          <a:p>
            <a:pPr lvl="1"/>
            <a:r>
              <a:rPr lang="en-US" altLang="ko-KR" dirty="0" smtClean="0"/>
              <a:t>TP-2022-0059-</a:t>
            </a:r>
            <a:r>
              <a:rPr lang="pt-BR" altLang="ko-KR" dirty="0"/>
              <a:t>TP55_TS-0018_R4_CR_Pack</a:t>
            </a:r>
            <a:endParaRPr lang="en-US" altLang="ko-KR" dirty="0" smtClean="0"/>
          </a:p>
          <a:p>
            <a:pPr lvl="1"/>
            <a:endParaRPr lang="en-US" altLang="ko-KR" dirty="0"/>
          </a:p>
          <a:p>
            <a:pPr lvl="1"/>
            <a:endParaRPr lang="en-US" altLang="ko-KR" dirty="0"/>
          </a:p>
          <a:p>
            <a:pPr marL="457200" lvl="1" indent="0">
              <a:buNone/>
            </a:pPr>
            <a:endParaRPr lang="en-US" altLang="ko-KR" dirty="0"/>
          </a:p>
          <a:p>
            <a:pPr marL="457200" lvl="1" indent="0">
              <a:buNone/>
            </a:pPr>
            <a:endParaRPr lang="en-US" altLang="ko-KR" dirty="0"/>
          </a:p>
          <a:p>
            <a:pPr marL="457200" lvl="1" indent="0">
              <a:buNone/>
            </a:pPr>
            <a:endParaRPr lang="en-US" altLang="ko-KR" dirty="0"/>
          </a:p>
          <a:p>
            <a:pPr marL="457200" lvl="1" indent="0">
              <a:buNone/>
            </a:pPr>
            <a:endParaRPr lang="en-US" altLang="ko-KR" dirty="0"/>
          </a:p>
          <a:p>
            <a:pPr lvl="1"/>
            <a:endParaRPr lang="en-US" altLang="ko-KR" dirty="0"/>
          </a:p>
          <a:p>
            <a:pPr lvl="1"/>
            <a:endParaRPr lang="en-US" altLang="ko-KR" dirty="0"/>
          </a:p>
          <a:p>
            <a:r>
              <a:rPr lang="en-US" altLang="ko-KR" dirty="0"/>
              <a:t>See </a:t>
            </a:r>
            <a:r>
              <a:rPr lang="en-US" altLang="ko-KR" dirty="0" smtClean="0"/>
              <a:t>TDE-2022-0048R02-TDE55_Document_Allocation</a:t>
            </a:r>
            <a:endParaRPr lang="en-US" altLang="ko-KR" dirty="0"/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4341689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Next Meetings / Calls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ko-KR" dirty="0"/>
              <a:t>Conference Calls</a:t>
            </a:r>
          </a:p>
          <a:p>
            <a:pPr lvl="1"/>
            <a:r>
              <a:rPr lang="en-GB" altLang="ko-KR" dirty="0" smtClean="0"/>
              <a:t>TDE#55.1</a:t>
            </a:r>
            <a:r>
              <a:rPr lang="en-GB" altLang="ko-KR" dirty="0"/>
              <a:t>: </a:t>
            </a:r>
            <a:r>
              <a:rPr lang="pt-BR" altLang="ko-KR" dirty="0"/>
              <a:t>3</a:t>
            </a:r>
            <a:r>
              <a:rPr lang="pt-BR" altLang="ko-KR" dirty="0" smtClean="0"/>
              <a:t> Aug 2022 (WED) </a:t>
            </a:r>
            <a:r>
              <a:rPr lang="pt-BR" altLang="ko-KR" dirty="0"/>
              <a:t>12:00 – 13:30 UTC</a:t>
            </a:r>
          </a:p>
          <a:p>
            <a:pPr lvl="1"/>
            <a:r>
              <a:rPr lang="pt-BR" altLang="ko-KR" dirty="0" smtClean="0"/>
              <a:t>TDE#55.2</a:t>
            </a:r>
            <a:r>
              <a:rPr lang="pt-BR" altLang="ko-KR" dirty="0"/>
              <a:t>: </a:t>
            </a:r>
            <a:r>
              <a:rPr lang="pt-BR" altLang="ko-KR" dirty="0" smtClean="0"/>
              <a:t>31 Aug 2022 (WED) </a:t>
            </a:r>
            <a:r>
              <a:rPr lang="pt-BR" altLang="ko-KR" dirty="0"/>
              <a:t>12:00 – 13:30 UTC</a:t>
            </a:r>
          </a:p>
          <a:p>
            <a:pPr marL="457200" lvl="1" indent="0">
              <a:buNone/>
            </a:pPr>
            <a:endParaRPr lang="en-US" altLang="ko-KR" dirty="0"/>
          </a:p>
          <a:p>
            <a:pPr marL="457200" lvl="1" indent="0">
              <a:buNone/>
            </a:pPr>
            <a:endParaRPr lang="en-US" altLang="ko-KR" dirty="0"/>
          </a:p>
          <a:p>
            <a:r>
              <a:rPr lang="en-US" altLang="ko-KR" dirty="0"/>
              <a:t>TP</a:t>
            </a:r>
          </a:p>
          <a:p>
            <a:pPr lvl="1"/>
            <a:r>
              <a:rPr lang="en-US" altLang="ko-KR" dirty="0" smtClean="0"/>
              <a:t>TDE#56: 26 Sep </a:t>
            </a:r>
            <a:r>
              <a:rPr lang="en-US" altLang="ko-KR" dirty="0"/>
              <a:t>2022 – </a:t>
            </a:r>
            <a:r>
              <a:rPr lang="en-US" altLang="ko-KR" dirty="0" smtClean="0"/>
              <a:t>30 Sep 2022 (10</a:t>
            </a:r>
            <a:r>
              <a:rPr lang="en-US" altLang="ko-KR" baseline="30000" dirty="0" smtClean="0"/>
              <a:t>th</a:t>
            </a:r>
            <a:r>
              <a:rPr lang="en-US" altLang="ko-KR" dirty="0" smtClean="0"/>
              <a:t> Anniversary!)</a:t>
            </a:r>
            <a:endParaRPr lang="en-US" altLang="ko-KR" dirty="0"/>
          </a:p>
          <a:p>
            <a:pPr marL="457200" lvl="1" indent="0">
              <a:buNone/>
            </a:pPr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6424846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2292084" y="3157537"/>
            <a:ext cx="7850299" cy="1173570"/>
          </a:xfrm>
        </p:spPr>
        <p:txBody>
          <a:bodyPr>
            <a:normAutofit/>
          </a:bodyPr>
          <a:lstStyle/>
          <a:p>
            <a:pPr algn="ctr"/>
            <a:r>
              <a:rPr lang="en-US" altLang="ko-KR" sz="6000" dirty="0"/>
              <a:t>Thank You!</a:t>
            </a:r>
            <a:endParaRPr lang="ko-KR" altLang="en-US" sz="6000" dirty="0"/>
          </a:p>
        </p:txBody>
      </p:sp>
    </p:spTree>
    <p:extLst>
      <p:ext uri="{BB962C8B-B14F-4D97-AF65-F5344CB8AC3E}">
        <p14:creationId xmlns:p14="http://schemas.microsoft.com/office/powerpoint/2010/main" val="26390469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ne2m">
      <a:dk1>
        <a:srgbClr val="545054"/>
      </a:dk1>
      <a:lt1>
        <a:sysClr val="window" lastClr="FFFFFF"/>
      </a:lt1>
      <a:dk2>
        <a:srgbClr val="000000"/>
      </a:dk2>
      <a:lt2>
        <a:srgbClr val="E7E6E6"/>
      </a:lt2>
      <a:accent1>
        <a:srgbClr val="C00000"/>
      </a:accent1>
      <a:accent2>
        <a:srgbClr val="545054"/>
      </a:accent2>
      <a:accent3>
        <a:srgbClr val="A5A5A5"/>
      </a:accent3>
      <a:accent4>
        <a:srgbClr val="F6921E"/>
      </a:accent4>
      <a:accent5>
        <a:srgbClr val="716896"/>
      </a:accent5>
      <a:accent6>
        <a:srgbClr val="005480"/>
      </a:accent6>
      <a:hlink>
        <a:srgbClr val="668C97"/>
      </a:hlink>
      <a:folHlink>
        <a:srgbClr val="44546A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524</TotalTime>
  <Words>252</Words>
  <Application>Microsoft Office PowerPoint</Application>
  <PresentationFormat>와이드스크린</PresentationFormat>
  <Paragraphs>81</Paragraphs>
  <Slides>6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6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6</vt:i4>
      </vt:variant>
    </vt:vector>
  </HeadingPairs>
  <TitlesOfParts>
    <vt:vector size="13" baseType="lpstr">
      <vt:lpstr>宋体</vt:lpstr>
      <vt:lpstr>맑은 고딕</vt:lpstr>
      <vt:lpstr>Arial</vt:lpstr>
      <vt:lpstr>Calibri</vt:lpstr>
      <vt:lpstr>Myriad Pro</vt:lpstr>
      <vt:lpstr>Myriad Pro Light</vt:lpstr>
      <vt:lpstr>Office Theme</vt:lpstr>
      <vt:lpstr>WG3 TDE55 Status Report</vt:lpstr>
      <vt:lpstr>Summary</vt:lpstr>
      <vt:lpstr>Item for Information</vt:lpstr>
      <vt:lpstr>Item for DECISION</vt:lpstr>
      <vt:lpstr>Next Meetings / Calls</vt:lpstr>
      <vt:lpstr>Thank You!</vt:lpstr>
    </vt:vector>
  </TitlesOfParts>
  <Company>iconectiv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Swedlund, Nils</dc:creator>
  <cp:lastModifiedBy>Andrew Min-gyu Han</cp:lastModifiedBy>
  <cp:revision>220</cp:revision>
  <dcterms:created xsi:type="dcterms:W3CDTF">2017-09-21T15:46:31Z</dcterms:created>
  <dcterms:modified xsi:type="dcterms:W3CDTF">2022-07-15T14:39:31Z</dcterms:modified>
</cp:coreProperties>
</file>