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71" d="100"/>
          <a:sy n="71" d="100"/>
        </p:scale>
        <p:origin x="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-gyu Han" userId="2609d183-e7ac-4bd8-a95d-df0f24b577af" providerId="ADAL" clId="{C85E75FC-5AA6-41D4-AEF0-1D4E24F0E5B5}"/>
    <pc:docChg chg="undo custSel modSld">
      <pc:chgData name="Min-gyu Han" userId="2609d183-e7ac-4bd8-a95d-df0f24b577af" providerId="ADAL" clId="{C85E75FC-5AA6-41D4-AEF0-1D4E24F0E5B5}" dt="2022-05-13T13:00:44.869" v="621" actId="20577"/>
      <pc:docMkLst>
        <pc:docMk/>
      </pc:docMkLst>
      <pc:sldChg chg="modSp">
        <pc:chgData name="Min-gyu Han" userId="2609d183-e7ac-4bd8-a95d-df0f24b577af" providerId="ADAL" clId="{C85E75FC-5AA6-41D4-AEF0-1D4E24F0E5B5}" dt="2022-05-13T12:41:20.972" v="547" actId="20577"/>
        <pc:sldMkLst>
          <pc:docMk/>
          <pc:sldMk cId="1765449736" sldId="256"/>
        </pc:sldMkLst>
        <pc:spChg chg="mod">
          <ac:chgData name="Min-gyu Han" userId="2609d183-e7ac-4bd8-a95d-df0f24b577af" providerId="ADAL" clId="{C85E75FC-5AA6-41D4-AEF0-1D4E24F0E5B5}" dt="2022-05-13T09:17:09.839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Min-gyu Han" userId="2609d183-e7ac-4bd8-a95d-df0f24b577af" providerId="ADAL" clId="{C85E75FC-5AA6-41D4-AEF0-1D4E24F0E5B5}" dt="2022-05-13T12:41:20.972" v="547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C85E75FC-5AA6-41D4-AEF0-1D4E24F0E5B5}" dt="2022-05-13T13:00:44.869" v="621" actId="20577"/>
        <pc:sldMkLst>
          <pc:docMk/>
          <pc:sldMk cId="2278966715" sldId="262"/>
        </pc:sldMkLst>
        <pc:spChg chg="mod">
          <ac:chgData name="Min-gyu Han" userId="2609d183-e7ac-4bd8-a95d-df0f24b577af" providerId="ADAL" clId="{C85E75FC-5AA6-41D4-AEF0-1D4E24F0E5B5}" dt="2022-05-13T12:41:35.208" v="561" actId="20577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Min-gyu Han" userId="2609d183-e7ac-4bd8-a95d-df0f24b577af" providerId="ADAL" clId="{C85E75FC-5AA6-41D4-AEF0-1D4E24F0E5B5}" dt="2022-05-13T13:00:44.869" v="621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">
        <pc:chgData name="Min-gyu Han" userId="2609d183-e7ac-4bd8-a95d-df0f24b577af" providerId="ADAL" clId="{C85E75FC-5AA6-41D4-AEF0-1D4E24F0E5B5}" dt="2022-05-13T12:42:47.406" v="603" actId="20577"/>
        <pc:sldMkLst>
          <pc:docMk/>
          <pc:sldMk cId="44548526" sldId="264"/>
        </pc:sldMkLst>
        <pc:spChg chg="mod">
          <ac:chgData name="Min-gyu Han" userId="2609d183-e7ac-4bd8-a95d-df0f24b577af" providerId="ADAL" clId="{C85E75FC-5AA6-41D4-AEF0-1D4E24F0E5B5}" dt="2022-05-13T12:42:47.406" v="603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C85E75FC-5AA6-41D4-AEF0-1D4E24F0E5B5}" dt="2022-05-13T10:03:28.804" v="446" actId="20577"/>
        <pc:sldMkLst>
          <pc:docMk/>
          <pc:sldMk cId="642484664" sldId="266"/>
        </pc:sldMkLst>
        <pc:spChg chg="mod">
          <ac:chgData name="Min-gyu Han" userId="2609d183-e7ac-4bd8-a95d-df0f24b577af" providerId="ADAL" clId="{C85E75FC-5AA6-41D4-AEF0-1D4E24F0E5B5}" dt="2022-05-13T10:03:28.804" v="446" actId="20577"/>
          <ac:spMkLst>
            <pc:docMk/>
            <pc:sldMk cId="642484664" sldId="266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C85E75FC-5AA6-41D4-AEF0-1D4E24F0E5B5}" dt="2022-05-13T09:59:04.812" v="402" actId="20577"/>
        <pc:sldMkLst>
          <pc:docMk/>
          <pc:sldMk cId="2434168971" sldId="271"/>
        </pc:sldMkLst>
        <pc:spChg chg="mod">
          <ac:chgData name="Min-gyu Han" userId="2609d183-e7ac-4bd8-a95d-df0f24b577af" providerId="ADAL" clId="{C85E75FC-5AA6-41D4-AEF0-1D4E24F0E5B5}" dt="2022-05-13T09:59:04.812" v="402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  <pc:docChgLst>
    <pc:chgData name="Min-gyu Han" userId="2609d183-e7ac-4bd8-a95d-df0f24b577af" providerId="ADAL" clId="{EF6F2CE1-E1A5-413B-9CBA-F8CE0F141764}"/>
    <pc:docChg chg="modSld">
      <pc:chgData name="Min-gyu Han" userId="2609d183-e7ac-4bd8-a95d-df0f24b577af" providerId="ADAL" clId="{EF6F2CE1-E1A5-413B-9CBA-F8CE0F141764}" dt="2022-05-13T14:13:10.156" v="65" actId="20577"/>
      <pc:docMkLst>
        <pc:docMk/>
      </pc:docMkLst>
      <pc:sldChg chg="modSp">
        <pc:chgData name="Min-gyu Han" userId="2609d183-e7ac-4bd8-a95d-df0f24b577af" providerId="ADAL" clId="{EF6F2CE1-E1A5-413B-9CBA-F8CE0F141764}" dt="2022-05-13T14:12:42.653" v="9" actId="20577"/>
        <pc:sldMkLst>
          <pc:docMk/>
          <pc:sldMk cId="1765449736" sldId="256"/>
        </pc:sldMkLst>
        <pc:spChg chg="mod">
          <ac:chgData name="Min-gyu Han" userId="2609d183-e7ac-4bd8-a95d-df0f24b577af" providerId="ADAL" clId="{EF6F2CE1-E1A5-413B-9CBA-F8CE0F141764}" dt="2022-05-13T14:12:42.653" v="9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EF6F2CE1-E1A5-413B-9CBA-F8CE0F141764}" dt="2022-05-13T14:13:10.156" v="65" actId="20577"/>
        <pc:sldMkLst>
          <pc:docMk/>
          <pc:sldMk cId="44548526" sldId="264"/>
        </pc:sldMkLst>
        <pc:spChg chg="mod">
          <ac:chgData name="Min-gyu Han" userId="2609d183-e7ac-4bd8-a95d-df0f24b577af" providerId="ADAL" clId="{EF6F2CE1-E1A5-413B-9CBA-F8CE0F141764}" dt="2022-05-13T14:13:10.156" v="65" actId="20577"/>
          <ac:spMkLst>
            <pc:docMk/>
            <pc:sldMk cId="44548526" sldId="264"/>
            <ac:spMk id="3" creationId="{00000000-0000-0000-0000-000000000000}"/>
          </ac:spMkLst>
        </pc:spChg>
      </pc:sldChg>
    </pc:docChg>
  </pc:docChgLst>
  <pc:docChgLst>
    <pc:chgData name="Min-gyu Han" userId="2609d183-e7ac-4bd8-a95d-df0f24b577af" providerId="ADAL" clId="{15785133-A3ED-4E88-9101-512E723A9BC0}"/>
    <pc:docChg chg="undo modSld">
      <pc:chgData name="Min-gyu Han" userId="2609d183-e7ac-4bd8-a95d-df0f24b577af" providerId="ADAL" clId="{15785133-A3ED-4E88-9101-512E723A9BC0}" dt="2022-02-18T09:59:41.383" v="607" actId="20577"/>
      <pc:docMkLst>
        <pc:docMk/>
      </pc:docMkLst>
      <pc:sldChg chg="modSp">
        <pc:chgData name="Min-gyu Han" userId="2609d183-e7ac-4bd8-a95d-df0f24b577af" providerId="ADAL" clId="{15785133-A3ED-4E88-9101-512E723A9BC0}" dt="2022-02-18T09:59:41.383" v="607" actId="20577"/>
        <pc:sldMkLst>
          <pc:docMk/>
          <pc:sldMk cId="2278966715" sldId="262"/>
        </pc:sldMkLst>
        <pc:graphicFrameChg chg="mod modGraphic">
          <ac:chgData name="Min-gyu Han" userId="2609d183-e7ac-4bd8-a95d-df0f24b577af" providerId="ADAL" clId="{15785133-A3ED-4E88-9101-512E723A9BC0}" dt="2022-02-18T09:59:41.383" v="607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">
        <pc:chgData name="Min-gyu Han" userId="2609d183-e7ac-4bd8-a95d-df0f24b577af" providerId="ADAL" clId="{15785133-A3ED-4E88-9101-512E723A9BC0}" dt="2022-02-17T13:37:56.330" v="569" actId="20577"/>
        <pc:sldMkLst>
          <pc:docMk/>
          <pc:sldMk cId="44548526" sldId="264"/>
        </pc:sldMkLst>
        <pc:spChg chg="mod">
          <ac:chgData name="Min-gyu Han" userId="2609d183-e7ac-4bd8-a95d-df0f24b577af" providerId="ADAL" clId="{15785133-A3ED-4E88-9101-512E723A9BC0}" dt="2022-02-17T13:37:56.330" v="569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15785133-A3ED-4E88-9101-512E723A9BC0}" dt="2022-02-17T12:04:51.508" v="25" actId="20577"/>
        <pc:sldMkLst>
          <pc:docMk/>
          <pc:sldMk cId="642484664" sldId="266"/>
        </pc:sldMkLst>
        <pc:spChg chg="mod">
          <ac:chgData name="Min-gyu Han" userId="2609d183-e7ac-4bd8-a95d-df0f24b577af" providerId="ADAL" clId="{15785133-A3ED-4E88-9101-512E723A9BC0}" dt="2022-02-17T12:04:51.508" v="25" actId="20577"/>
          <ac:spMkLst>
            <pc:docMk/>
            <pc:sldMk cId="642484664" sldId="26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/>
              <a:t>WG3 </a:t>
            </a:r>
            <a:r>
              <a:rPr lang="en-US" dirty="0" smtClean="0"/>
              <a:t>TDE55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Status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altLang="ko-KR" dirty="0"/>
              <a:t>Group: TDE</a:t>
            </a:r>
          </a:p>
          <a:p>
            <a:pPr algn="l"/>
            <a:r>
              <a:rPr lang="en-US" altLang="ko-KR" dirty="0"/>
              <a:t>Source: TDE WG Chair, Andrew Min-gyu Han, Hansung University</a:t>
            </a:r>
          </a:p>
          <a:p>
            <a:pPr algn="l"/>
            <a:r>
              <a:rPr lang="en-US" altLang="ko-KR" dirty="0"/>
              <a:t>	TDE WG Vice-chair, Bob Flynn, Exacta GSS</a:t>
            </a:r>
          </a:p>
          <a:p>
            <a:pPr algn="l"/>
            <a:r>
              <a:rPr lang="en-US" dirty="0"/>
              <a:t>Meeting Date: </a:t>
            </a:r>
            <a:r>
              <a:rPr lang="en-US" dirty="0" smtClean="0"/>
              <a:t>2022-07-11 </a:t>
            </a:r>
            <a:r>
              <a:rPr lang="en-US" dirty="0"/>
              <a:t>to </a:t>
            </a:r>
            <a:r>
              <a:rPr lang="en-US" dirty="0" smtClean="0"/>
              <a:t>2022-07-15</a:t>
            </a:r>
            <a:endParaRPr lang="en-US" dirty="0"/>
          </a:p>
          <a:p>
            <a:pPr algn="l"/>
            <a:r>
              <a:rPr lang="en-US" dirty="0"/>
              <a:t>Doc#: </a:t>
            </a:r>
            <a:r>
              <a:rPr lang="en-US" dirty="0" smtClean="0"/>
              <a:t>TP-2022-0058R02-WG3_TDE_Report_to_TP55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WG3 Objectives for </a:t>
            </a:r>
            <a:r>
              <a:rPr lang="en-US" altLang="ko-KR" dirty="0" smtClean="0"/>
              <a:t>TDE55</a:t>
            </a:r>
            <a:endParaRPr lang="en-US" altLang="ko-KR" dirty="0"/>
          </a:p>
          <a:p>
            <a:pPr lvl="1"/>
            <a:r>
              <a:rPr lang="en-US" altLang="ko-KR" dirty="0" smtClean="0"/>
              <a:t>Handling 2 </a:t>
            </a:r>
            <a:r>
              <a:rPr lang="en-US" altLang="ko-KR" dirty="0"/>
              <a:t>CR for drafting </a:t>
            </a:r>
            <a:r>
              <a:rPr lang="en-US" altLang="ko-KR" dirty="0" smtClean="0"/>
              <a:t>TR-0018</a:t>
            </a:r>
            <a:endParaRPr lang="en-US" altLang="ko-KR" dirty="0"/>
          </a:p>
          <a:p>
            <a:pPr lvl="1"/>
            <a:r>
              <a:rPr lang="en-US" altLang="ko-KR" dirty="0"/>
              <a:t>Discussing on </a:t>
            </a:r>
            <a:r>
              <a:rPr lang="en-US" altLang="ko-KR" dirty="0" smtClean="0"/>
              <a:t>oneM2M Developer Websites</a:t>
            </a:r>
          </a:p>
          <a:p>
            <a:pPr lvl="1"/>
            <a:r>
              <a:rPr lang="en-US" altLang="ko-KR" dirty="0"/>
              <a:t>Discussing on </a:t>
            </a:r>
            <a:r>
              <a:rPr lang="en-US" altLang="ko-KR" dirty="0" err="1" smtClean="0"/>
              <a:t>tinyIoT</a:t>
            </a:r>
            <a:r>
              <a:rPr lang="en-US" altLang="ko-KR" dirty="0" smtClean="0"/>
              <a:t> open source oneM2M platform</a:t>
            </a:r>
            <a:endParaRPr lang="en-US" altLang="ko-KR" dirty="0"/>
          </a:p>
          <a:p>
            <a:pPr lvl="1"/>
            <a:r>
              <a:rPr lang="en-US" altLang="ko-KR" dirty="0"/>
              <a:t>Discussing on </a:t>
            </a:r>
            <a:r>
              <a:rPr lang="en-US" altLang="ko-KR" dirty="0" err="1"/>
              <a:t>InterOp</a:t>
            </a:r>
            <a:r>
              <a:rPr lang="en-US" altLang="ko-KR" dirty="0"/>
              <a:t> Event </a:t>
            </a:r>
          </a:p>
          <a:p>
            <a:r>
              <a:rPr lang="en-US" altLang="ko-KR" dirty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2472329"/>
              </p:ext>
            </p:extLst>
          </p:nvPr>
        </p:nvGraphicFramePr>
        <p:xfrm>
          <a:off x="784653" y="4149331"/>
          <a:ext cx="10622694" cy="170688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TP#55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43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 Release</a:t>
                      </a:r>
                      <a:r>
                        <a:rPr lang="en-US" sz="16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40%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Interoperability testing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1129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 guide series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2150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Maintenance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20%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347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7"/>
            <a:ext cx="11499164" cy="5083278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Handling TS-0018 Rel-4 CRs</a:t>
            </a:r>
          </a:p>
          <a:p>
            <a:pPr lvl="1"/>
            <a:r>
              <a:rPr lang="en-US" altLang="ko-KR" dirty="0" smtClean="0"/>
              <a:t>TP-SSN Create, TP-SSP</a:t>
            </a:r>
          </a:p>
          <a:p>
            <a:r>
              <a:rPr lang="en-US" altLang="ko-KR" dirty="0" smtClean="0"/>
              <a:t>Sharing information </a:t>
            </a:r>
            <a:r>
              <a:rPr lang="en-US" altLang="ko-KR" dirty="0"/>
              <a:t>on oneM2M Developer </a:t>
            </a:r>
            <a:r>
              <a:rPr lang="en-US" altLang="ko-KR" dirty="0" smtClean="0"/>
              <a:t>Websites</a:t>
            </a:r>
          </a:p>
          <a:p>
            <a:pPr lvl="1"/>
            <a:r>
              <a:rPr lang="en-US" altLang="ko-KR" dirty="0" smtClean="0"/>
              <a:t>oneM2M Websites: Website, Wiki, </a:t>
            </a:r>
            <a:r>
              <a:rPr lang="en-US" altLang="ko-KR" dirty="0" err="1" smtClean="0"/>
              <a:t>GitLab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Others: GitHub, </a:t>
            </a:r>
            <a:r>
              <a:rPr lang="en-US" altLang="ko-KR" dirty="0" err="1" smtClean="0"/>
              <a:t>StackOverflow</a:t>
            </a:r>
            <a:r>
              <a:rPr lang="en-US" altLang="ko-KR" dirty="0" smtClean="0"/>
              <a:t>, Hackster.io</a:t>
            </a:r>
          </a:p>
          <a:p>
            <a:pPr lvl="1"/>
            <a:r>
              <a:rPr lang="en-US" altLang="ko-KR" dirty="0" smtClean="0"/>
              <a:t>oneM2M should continue these activities – many volunteers are needed</a:t>
            </a:r>
            <a:endParaRPr lang="en-US" altLang="ko-KR" dirty="0"/>
          </a:p>
          <a:p>
            <a:r>
              <a:rPr lang="en-US" altLang="ko-KR" dirty="0"/>
              <a:t>Discussing on </a:t>
            </a:r>
            <a:r>
              <a:rPr lang="en-US" altLang="ko-KR" dirty="0" err="1"/>
              <a:t>tinyIoT</a:t>
            </a:r>
            <a:r>
              <a:rPr lang="en-US" altLang="ko-KR" dirty="0"/>
              <a:t> open source oneM2M </a:t>
            </a:r>
            <a:r>
              <a:rPr lang="en-US" altLang="ko-KR" dirty="0" smtClean="0"/>
              <a:t>platform</a:t>
            </a:r>
          </a:p>
          <a:p>
            <a:pPr lvl="1"/>
            <a:r>
              <a:rPr lang="en-US" altLang="ko-KR" dirty="0" smtClean="0"/>
              <a:t>developing by </a:t>
            </a:r>
            <a:r>
              <a:rPr lang="en-US" altLang="ko-KR" dirty="0" err="1" smtClean="0"/>
              <a:t>Sejong</a:t>
            </a:r>
            <a:r>
              <a:rPr lang="en-US" altLang="ko-KR" dirty="0" smtClean="0"/>
              <a:t> University</a:t>
            </a:r>
          </a:p>
          <a:p>
            <a:pPr lvl="1"/>
            <a:r>
              <a:rPr lang="en-US" altLang="ko-KR" dirty="0" smtClean="0"/>
              <a:t>a Tiny oneM2M server for embedded system with potential use in Edge/Fog environments</a:t>
            </a:r>
            <a:endParaRPr lang="en-US" altLang="ko-KR" dirty="0"/>
          </a:p>
          <a:p>
            <a:r>
              <a:rPr lang="en-US" altLang="ko-KR" dirty="0" smtClean="0"/>
              <a:t>Discussion </a:t>
            </a:r>
            <a:r>
              <a:rPr lang="en-US" altLang="ko-KR" dirty="0"/>
              <a:t>on </a:t>
            </a:r>
            <a:r>
              <a:rPr lang="en-US" altLang="ko-KR" dirty="0" err="1"/>
              <a:t>InterOp</a:t>
            </a:r>
            <a:r>
              <a:rPr lang="en-US" altLang="ko-KR" dirty="0"/>
              <a:t> Event 2022</a:t>
            </a:r>
          </a:p>
          <a:p>
            <a:pPr lvl="1"/>
            <a:r>
              <a:rPr lang="en-US" altLang="ko-KR" dirty="0" smtClean="0"/>
              <a:t>TTA </a:t>
            </a:r>
            <a:r>
              <a:rPr lang="en-US" altLang="ko-KR" dirty="0"/>
              <a:t>hosts </a:t>
            </a:r>
            <a:r>
              <a:rPr lang="en-US" altLang="ko-KR" dirty="0" err="1" smtClean="0"/>
              <a:t>InterOp</a:t>
            </a:r>
            <a:endParaRPr lang="en-US" altLang="ko-KR" dirty="0"/>
          </a:p>
          <a:p>
            <a:pPr lvl="1"/>
            <a:r>
              <a:rPr lang="en-US" altLang="ko-KR" dirty="0" err="1" smtClean="0"/>
              <a:t>InterOp</a:t>
            </a:r>
            <a:r>
              <a:rPr lang="en-US" altLang="ko-KR" dirty="0" smtClean="0"/>
              <a:t> operations: Many important issue will be taken in TP56(TDE56). </a:t>
            </a:r>
            <a:br>
              <a:rPr lang="en-US" altLang="ko-KR" dirty="0" smtClean="0"/>
            </a:br>
            <a:r>
              <a:rPr lang="en-US" altLang="ko-KR" dirty="0" err="1" smtClean="0"/>
              <a:t>Kibum</a:t>
            </a:r>
            <a:r>
              <a:rPr lang="en-US" altLang="ko-KR" dirty="0" smtClean="0"/>
              <a:t>(TTA) and Miguel(ETSI) is kindly requested to participation </a:t>
            </a:r>
            <a:r>
              <a:rPr lang="en-US" altLang="ko-KR" dirty="0" smtClean="0"/>
              <a:t>physically </a:t>
            </a:r>
            <a:r>
              <a:rPr lang="en-US" altLang="ko-KR" dirty="0" smtClean="0"/>
              <a:t>in </a:t>
            </a:r>
            <a:r>
              <a:rPr lang="en-US" altLang="ko-KR" dirty="0" smtClean="0"/>
              <a:t>TP56 to handle Specs and programs of </a:t>
            </a:r>
            <a:r>
              <a:rPr lang="en-US" altLang="ko-KR" dirty="0" err="1" smtClean="0"/>
              <a:t>InterOp</a:t>
            </a:r>
            <a:r>
              <a:rPr lang="en-US" altLang="ko-KR" dirty="0" smtClean="0"/>
              <a:t> 2022.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/>
              <a:t>CR packs for approval</a:t>
            </a:r>
          </a:p>
          <a:p>
            <a:pPr lvl="1"/>
            <a:r>
              <a:rPr lang="en-US" altLang="ko-KR" dirty="0" smtClean="0"/>
              <a:t>TP-2022-0059-</a:t>
            </a:r>
            <a:r>
              <a:rPr lang="pt-BR" altLang="ko-KR" dirty="0"/>
              <a:t>TP55_TS-0018_R4_CR_Pack</a:t>
            </a:r>
            <a:endParaRPr lang="en-US" altLang="ko-KR" dirty="0" smtClean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r>
              <a:rPr lang="en-US" altLang="ko-KR" dirty="0"/>
              <a:t>See </a:t>
            </a:r>
            <a:r>
              <a:rPr lang="en-US" altLang="ko-KR" dirty="0" smtClean="0"/>
              <a:t>TDE-2022-0048R02-TDE55_Document_Allocation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GB" altLang="ko-KR" dirty="0" smtClean="0"/>
              <a:t>TDE#55.1</a:t>
            </a:r>
            <a:r>
              <a:rPr lang="en-GB" altLang="ko-KR" dirty="0"/>
              <a:t>: </a:t>
            </a:r>
            <a:r>
              <a:rPr lang="pt-BR" altLang="ko-KR" dirty="0"/>
              <a:t>3</a:t>
            </a:r>
            <a:r>
              <a:rPr lang="pt-BR" altLang="ko-KR" dirty="0" smtClean="0"/>
              <a:t> Aug 2022 (WED) </a:t>
            </a:r>
            <a:r>
              <a:rPr lang="pt-BR" altLang="ko-KR" dirty="0"/>
              <a:t>12:00 – 13:30 UTC</a:t>
            </a:r>
          </a:p>
          <a:p>
            <a:pPr lvl="1"/>
            <a:r>
              <a:rPr lang="pt-BR" altLang="ko-KR" dirty="0" smtClean="0"/>
              <a:t>TDE#55.2</a:t>
            </a:r>
            <a:r>
              <a:rPr lang="pt-BR" altLang="ko-KR" dirty="0"/>
              <a:t>: </a:t>
            </a:r>
            <a:r>
              <a:rPr lang="pt-BR" altLang="ko-KR" dirty="0" smtClean="0"/>
              <a:t>31 Aug 2022 (WED) </a:t>
            </a:r>
            <a:r>
              <a:rPr lang="pt-BR" altLang="ko-KR" dirty="0"/>
              <a:t>12:00 – 13:30 UTC</a:t>
            </a:r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dirty="0"/>
              <a:t>TP</a:t>
            </a:r>
          </a:p>
          <a:p>
            <a:pPr lvl="1"/>
            <a:r>
              <a:rPr lang="en-US" altLang="ko-KR" dirty="0" smtClean="0"/>
              <a:t>TDE#56: 26 Sep </a:t>
            </a:r>
            <a:r>
              <a:rPr lang="en-US" altLang="ko-KR" dirty="0"/>
              <a:t>2022 – </a:t>
            </a:r>
            <a:r>
              <a:rPr lang="en-US" altLang="ko-KR" dirty="0" smtClean="0"/>
              <a:t>30 Sep 2022 (10</a:t>
            </a:r>
            <a:r>
              <a:rPr lang="en-US" altLang="ko-KR" baseline="30000" dirty="0" smtClean="0"/>
              <a:t>th</a:t>
            </a:r>
            <a:r>
              <a:rPr lang="en-US" altLang="ko-KR" dirty="0" smtClean="0"/>
              <a:t> Anniversary!)</a:t>
            </a: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252</Words>
  <Application>Microsoft Office PowerPoint</Application>
  <PresentationFormat>와이드스크린</PresentationFormat>
  <Paragraphs>81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宋体</vt:lpstr>
      <vt:lpstr>맑은 고딕</vt:lpstr>
      <vt:lpstr>Arial</vt:lpstr>
      <vt:lpstr>Calibri</vt:lpstr>
      <vt:lpstr>Myriad Pro</vt:lpstr>
      <vt:lpstr>Myriad Pro Light</vt:lpstr>
      <vt:lpstr>Office Theme</vt:lpstr>
      <vt:lpstr>WG3 TDE55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Andrew Min-gyu Han</cp:lastModifiedBy>
  <cp:revision>222</cp:revision>
  <dcterms:created xsi:type="dcterms:W3CDTF">2017-09-21T15:46:31Z</dcterms:created>
  <dcterms:modified xsi:type="dcterms:W3CDTF">2022-07-15T14:54:03Z</dcterms:modified>
</cp:coreProperties>
</file>