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63" r:id="rId3"/>
    <p:sldId id="264" r:id="rId4"/>
    <p:sldId id="265" r:id="rId5"/>
    <p:sldId id="26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60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14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15-07-2022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7684" y="194184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7684" y="194184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 b="1" i="0">
                <a:solidFill>
                  <a:schemeClr val="tx1"/>
                </a:solidFill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3268" y="305687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 b="0" i="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7/15/2022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7/15/2022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7/15/2022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7/15/2022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7/15/2022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07572" y="105845"/>
            <a:ext cx="1207227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2020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eebum.kim@tta.or.kr" TargetMode="External"/><Relationship Id="rId2" Type="http://schemas.openxmlformats.org/officeDocument/2006/relationships/hyperlink" Target="mailto:MiguelAngel.ReinaOrtega@etsi.org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oneM2M 8</a:t>
            </a:r>
            <a:r>
              <a:rPr lang="en-US" altLang="ko-KR" baseline="30000" dirty="0"/>
              <a:t>th</a:t>
            </a:r>
            <a:r>
              <a:rPr lang="en-US" altLang="ko-KR" dirty="0"/>
              <a:t> Interop Event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477612" cy="1655762"/>
          </a:xfrm>
        </p:spPr>
        <p:txBody>
          <a:bodyPr>
            <a:normAutofit fontScale="77500" lnSpcReduction="20000"/>
          </a:bodyPr>
          <a:lstStyle/>
          <a:p>
            <a:r>
              <a:rPr lang="en-US" altLang="ko-KR" dirty="0"/>
              <a:t>Miguel Angel Reina Ortega (ETSI, </a:t>
            </a:r>
            <a:r>
              <a:rPr lang="en-US" altLang="ko-KR" dirty="0">
                <a:hlinkClick r:id="rId2"/>
              </a:rPr>
              <a:t>MiguelAngel.ReinaOrtega@etsi.org</a:t>
            </a:r>
            <a:r>
              <a:rPr lang="en-US" altLang="ko-KR" dirty="0"/>
              <a:t>)</a:t>
            </a:r>
          </a:p>
          <a:p>
            <a:r>
              <a:rPr lang="en-US" altLang="ko-KR" dirty="0" err="1"/>
              <a:t>Keebum</a:t>
            </a:r>
            <a:r>
              <a:rPr lang="en-US" altLang="ko-KR" dirty="0"/>
              <a:t> Kim (TTA, </a:t>
            </a:r>
            <a:r>
              <a:rPr lang="en-US" altLang="ko-KR" dirty="0">
                <a:hlinkClick r:id="rId3"/>
              </a:rPr>
              <a:t>keebum.kim@tta.or.kr</a:t>
            </a:r>
            <a:r>
              <a:rPr lang="en-US" altLang="ko-KR" dirty="0"/>
              <a:t>)</a:t>
            </a:r>
          </a:p>
          <a:p>
            <a:endParaRPr lang="en-US" dirty="0"/>
          </a:p>
          <a:p>
            <a:r>
              <a:rPr lang="en-US" altLang="ko-KR" dirty="0"/>
              <a:t>Meeting Date: TP #55 Closing plenary</a:t>
            </a:r>
          </a:p>
          <a:p>
            <a:r>
              <a:rPr lang="en-US" altLang="ko-KR" dirty="0"/>
              <a:t>Doc#: TP-2022-0060-oneM2M_8th_Interop_Event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DD384E99-93D6-4966-B06E-3849C42C0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Basic Information</a:t>
            </a:r>
            <a:endParaRPr lang="ko-KR" altLang="en-US" dirty="0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088E5FD1-C625-41DA-8139-69B8A86B0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oneM2M 8</a:t>
            </a:r>
            <a:r>
              <a:rPr lang="en-US" altLang="ko-KR" baseline="30000" dirty="0"/>
              <a:t>th</a:t>
            </a:r>
            <a:r>
              <a:rPr lang="en-US" altLang="ko-KR" dirty="0"/>
              <a:t> Interop Event</a:t>
            </a:r>
          </a:p>
          <a:p>
            <a:pPr lvl="1"/>
            <a:r>
              <a:rPr lang="en-US" altLang="ko-KR" dirty="0"/>
              <a:t>Co-organized by TTA and ETSI.</a:t>
            </a:r>
          </a:p>
          <a:p>
            <a:pPr lvl="1"/>
            <a:r>
              <a:rPr lang="en-US" altLang="ko-KR" dirty="0"/>
              <a:t>Dates: From 5</a:t>
            </a:r>
            <a:r>
              <a:rPr lang="en-US" altLang="ko-KR" baseline="30000" dirty="0"/>
              <a:t>th</a:t>
            </a:r>
            <a:r>
              <a:rPr lang="en-US" altLang="ko-KR" dirty="0"/>
              <a:t> (Mon) to 7</a:t>
            </a:r>
            <a:r>
              <a:rPr lang="en-US" altLang="ko-KR" baseline="30000" dirty="0"/>
              <a:t>th</a:t>
            </a:r>
            <a:r>
              <a:rPr lang="en-US" altLang="ko-KR" dirty="0"/>
              <a:t> (Wed) Dec 2022 </a:t>
            </a:r>
          </a:p>
          <a:p>
            <a:pPr marL="914400" lvl="2" indent="0">
              <a:buNone/>
            </a:pPr>
            <a:r>
              <a:rPr lang="en-US" altLang="ko-KR" dirty="0"/>
              <a:t>※ Following week after TP#57 Korea.</a:t>
            </a:r>
          </a:p>
          <a:p>
            <a:pPr lvl="1"/>
            <a:r>
              <a:rPr lang="en-US" altLang="ko-KR" dirty="0"/>
              <a:t>Location: </a:t>
            </a:r>
            <a:r>
              <a:rPr lang="en-US" altLang="ko-KR" dirty="0" err="1"/>
              <a:t>Pangyo</a:t>
            </a:r>
            <a:r>
              <a:rPr lang="en-US" altLang="ko-KR" dirty="0"/>
              <a:t>,  South Korea. (Global Testing &amp; Certification Center)</a:t>
            </a:r>
          </a:p>
          <a:p>
            <a:pPr lvl="1"/>
            <a:r>
              <a:rPr lang="en-US" altLang="ko-KR" dirty="0"/>
              <a:t>Registration webpage open : 2022.8.1(Mon) until 2022.11.25(Fri) (TBD)</a:t>
            </a:r>
          </a:p>
        </p:txBody>
      </p:sp>
      <p:pic>
        <p:nvPicPr>
          <p:cNvPr id="6" name="Picture 2" descr="C:\Users\Jayne\AppData\Local\Microsoft\Windows\INetCache\Content.Word\Pangyo Global IoT Certification Center (002).png">
            <a:extLst>
              <a:ext uri="{FF2B5EF4-FFF2-40B4-BE49-F238E27FC236}">
                <a16:creationId xmlns:a16="http://schemas.microsoft.com/office/drawing/2014/main" id="{25027657-A32D-4661-A98E-D92371DB55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72"/>
          <a:stretch>
            <a:fillRect/>
          </a:stretch>
        </p:blipFill>
        <p:spPr bwMode="auto">
          <a:xfrm>
            <a:off x="2761319" y="3847429"/>
            <a:ext cx="6669362" cy="2611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1545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951FA6C-7D13-4508-B66F-A7BDF282F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Detail Information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B6A334D-C310-48DA-AB94-743FDD2AA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altLang="ko-KR" dirty="0"/>
              <a:t>Purpose</a:t>
            </a:r>
          </a:p>
          <a:p>
            <a:pPr lvl="1"/>
            <a:r>
              <a:rPr lang="en-US" altLang="ko-KR" dirty="0"/>
              <a:t>To validate the oneM2M standards in order to eliminate ambiguities and potential issues.</a:t>
            </a:r>
            <a:endParaRPr lang="fr-FR" altLang="ko-KR" dirty="0"/>
          </a:p>
          <a:p>
            <a:pPr lvl="1"/>
            <a:r>
              <a:rPr lang="en-US" altLang="ko-KR" dirty="0"/>
              <a:t>To test interoperability between implementations from different companies.</a:t>
            </a:r>
          </a:p>
          <a:p>
            <a:pPr lvl="1"/>
            <a:r>
              <a:rPr lang="en-US" altLang="ko-KR" dirty="0"/>
              <a:t>To provide conformance testing to verify the existing TTCN-3 test scripts as well as to debug participants’ implementations.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Organization</a:t>
            </a:r>
          </a:p>
          <a:p>
            <a:pPr lvl="1"/>
            <a:r>
              <a:rPr lang="en-US" altLang="ko-KR" dirty="0"/>
              <a:t>ETSI and TTA are co-organizing the event.</a:t>
            </a:r>
          </a:p>
          <a:p>
            <a:pPr lvl="1"/>
            <a:r>
              <a:rPr lang="en-US" altLang="ko-KR" dirty="0"/>
              <a:t>Free of charge for participation.</a:t>
            </a:r>
          </a:p>
          <a:p>
            <a:pPr lvl="1"/>
            <a:r>
              <a:rPr lang="en-US" altLang="ko-KR" dirty="0"/>
              <a:t>The company test results are confidential, participants will need to sign the Non-Disclosure Agreement (NDA).</a:t>
            </a:r>
          </a:p>
          <a:p>
            <a:endParaRPr lang="en-US" altLang="ko-KR" b="1" dirty="0">
              <a:solidFill>
                <a:srgbClr val="FF0000"/>
              </a:solidFill>
            </a:endParaRPr>
          </a:p>
          <a:p>
            <a:r>
              <a:rPr lang="en-US" altLang="ko-KR" dirty="0"/>
              <a:t>Promotions</a:t>
            </a:r>
          </a:p>
          <a:p>
            <a:pPr lvl="1"/>
            <a:r>
              <a:rPr lang="en-US" altLang="ko-KR" sz="2500" dirty="0"/>
              <a:t>Sending out the promotion mail. (to previous event participants, hackathon participants, and related IoT companies)</a:t>
            </a:r>
          </a:p>
          <a:p>
            <a:pPr lvl="1"/>
            <a:r>
              <a:rPr lang="en-US" altLang="ko-KR" sz="2500" dirty="0"/>
              <a:t>Prepare promotion webpages. (at ETSI, oneM2M, TTA websites.)</a:t>
            </a:r>
          </a:p>
        </p:txBody>
      </p:sp>
    </p:spTree>
    <p:extLst>
      <p:ext uri="{BB962C8B-B14F-4D97-AF65-F5344CB8AC3E}">
        <p14:creationId xmlns:p14="http://schemas.microsoft.com/office/powerpoint/2010/main" val="2683944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AF22D8-2E61-40BD-8915-33C70422F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Detail Information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8936BB8-2175-405D-8C2C-73F1856CF7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ko-KR" dirty="0"/>
              <a:t>Testing Scope</a:t>
            </a:r>
          </a:p>
          <a:p>
            <a:pPr lvl="1"/>
            <a:r>
              <a:rPr lang="en-US" altLang="ko-KR" dirty="0"/>
              <a:t>Release 2, 3 and 4 will be addressed: TS-0001 &amp; TS-0004 &amp; Bindings baselines from TP#56.</a:t>
            </a:r>
            <a:endParaRPr lang="fr-FR" altLang="ko-KR" dirty="0"/>
          </a:p>
          <a:p>
            <a:pPr lvl="1"/>
            <a:r>
              <a:rPr lang="en-US" altLang="ko-KR" dirty="0"/>
              <a:t>TS-0013: Interoperability testing over HTTP/</a:t>
            </a:r>
            <a:r>
              <a:rPr lang="en-US" altLang="ko-KR" dirty="0" err="1"/>
              <a:t>CoAP</a:t>
            </a:r>
            <a:r>
              <a:rPr lang="en-US" altLang="ko-KR" dirty="0"/>
              <a:t>/MQTT/</a:t>
            </a:r>
            <a:r>
              <a:rPr lang="en-US" altLang="ko-KR" dirty="0" err="1"/>
              <a:t>websocket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TS-0019 &amp; TS-0018 &amp; TS-0025: Conformance testing.</a:t>
            </a:r>
          </a:p>
          <a:p>
            <a:pPr lvl="1"/>
            <a:endParaRPr lang="en-US" altLang="ko-KR" dirty="0"/>
          </a:p>
          <a:p>
            <a:pPr lvl="1"/>
            <a:r>
              <a:rPr lang="en-US" altLang="ko-KR" dirty="0"/>
              <a:t>Conformance sessions will be operated in parallel of Interoperability testing sessions.</a:t>
            </a:r>
          </a:p>
          <a:p>
            <a:pPr lvl="2"/>
            <a:r>
              <a:rPr lang="en-US" altLang="ko-KR" dirty="0"/>
              <a:t>Validate Test Purpose, TTCN-3 (oneM2M ATS).</a:t>
            </a:r>
          </a:p>
          <a:p>
            <a:pPr lvl="2"/>
            <a:r>
              <a:rPr lang="en-US" altLang="ko-KR" dirty="0"/>
              <a:t>Run Conformance Test on participants’ implementations. (not for certification)</a:t>
            </a:r>
            <a:endParaRPr lang="fr-FR" altLang="ko-KR" dirty="0"/>
          </a:p>
        </p:txBody>
      </p:sp>
    </p:spTree>
    <p:extLst>
      <p:ext uri="{BB962C8B-B14F-4D97-AF65-F5344CB8AC3E}">
        <p14:creationId xmlns:p14="http://schemas.microsoft.com/office/powerpoint/2010/main" val="639775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D2DB49F6-79CD-4AAB-9F04-DBDA52885B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Thank you!</a:t>
            </a:r>
            <a:endParaRPr lang="ko-KR" altLang="en-US" dirty="0"/>
          </a:p>
        </p:txBody>
      </p:sp>
      <p:sp>
        <p:nvSpPr>
          <p:cNvPr id="2" name="부제목 1">
            <a:extLst>
              <a:ext uri="{FF2B5EF4-FFF2-40B4-BE49-F238E27FC236}">
                <a16:creationId xmlns:a16="http://schemas.microsoft.com/office/drawing/2014/main" id="{A089444E-34D2-45F3-886C-961851DB0A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5883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314</Words>
  <Application>Microsoft Office PowerPoint</Application>
  <PresentationFormat>와이드스크린</PresentationFormat>
  <Paragraphs>38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1" baseType="lpstr">
      <vt:lpstr>Myriad Pro</vt:lpstr>
      <vt:lpstr>Myriad Pro Light</vt:lpstr>
      <vt:lpstr>맑은 고딕</vt:lpstr>
      <vt:lpstr>Arial</vt:lpstr>
      <vt:lpstr>Calibri</vt:lpstr>
      <vt:lpstr>Office Theme</vt:lpstr>
      <vt:lpstr>oneM2M 8th Interop Event</vt:lpstr>
      <vt:lpstr>Basic Information</vt:lpstr>
      <vt:lpstr>Detail Information</vt:lpstr>
      <vt:lpstr>Detail Information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TTA-Givme</cp:lastModifiedBy>
  <cp:revision>77</cp:revision>
  <dcterms:created xsi:type="dcterms:W3CDTF">2017-09-21T15:46:31Z</dcterms:created>
  <dcterms:modified xsi:type="dcterms:W3CDTF">2022-07-15T04:39:30Z</dcterms:modified>
</cp:coreProperties>
</file>