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4"/>
  </p:notesMasterIdLst>
  <p:sldIdLst>
    <p:sldId id="256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2" r:id="rId13"/>
  </p:sldIdLst>
  <p:sldSz cx="12192000" cy="6858000"/>
  <p:notesSz cx="6858000" cy="9144000"/>
  <p:embeddedFontLst>
    <p:embeddedFont>
      <p:font typeface="맑은 고딕" panose="020B0503020000020004" pitchFamily="50" charset="-127"/>
      <p:regular r:id="rId15"/>
      <p:bold r:id="rId16"/>
    </p:embeddedFont>
    <p:embeddedFont>
      <p:font typeface="宋体" panose="02010600030101010101" pitchFamily="2" charset="-122"/>
      <p:regular r:id="rId17"/>
    </p:embeddedFont>
    <p:embeddedFont>
      <p:font typeface="Myriad Pro" panose="020B0503030403020204" pitchFamily="3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yriad Pro Light" panose="020B060303040302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0" autoAdjust="0"/>
    <p:restoredTop sz="94660"/>
  </p:normalViewPr>
  <p:slideViewPr>
    <p:cSldViewPr snapToGrid="0">
      <p:cViewPr varScale="1">
        <p:scale>
          <a:sx n="71" d="100"/>
          <a:sy n="71" d="100"/>
        </p:scale>
        <p:origin x="9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-gyu Han" userId="2609d183-e7ac-4bd8-a95d-df0f24b577af" providerId="ADAL" clId="{59A20B9E-FFDD-46CE-8C51-157ACD131B84}"/>
    <pc:docChg chg="undo custSel modSld">
      <pc:chgData name="Min-gyu Han" userId="2609d183-e7ac-4bd8-a95d-df0f24b577af" providerId="ADAL" clId="{59A20B9E-FFDD-46CE-8C51-157ACD131B84}" dt="2022-05-13T14:06:43.818" v="205" actId="20577"/>
      <pc:docMkLst>
        <pc:docMk/>
      </pc:docMkLst>
      <pc:sldChg chg="modSp">
        <pc:chgData name="Min-gyu Han" userId="2609d183-e7ac-4bd8-a95d-df0f24b577af" providerId="ADAL" clId="{59A20B9E-FFDD-46CE-8C51-157ACD131B84}" dt="2022-05-13T11:59:30.886" v="15" actId="20577"/>
        <pc:sldMkLst>
          <pc:docMk/>
          <pc:sldMk cId="1765449736" sldId="256"/>
        </pc:sldMkLst>
        <pc:spChg chg="mod">
          <ac:chgData name="Min-gyu Han" userId="2609d183-e7ac-4bd8-a95d-df0f24b577af" providerId="ADAL" clId="{59A20B9E-FFDD-46CE-8C51-157ACD131B84}" dt="2022-05-13T11:59:24.837" v="13" actId="20577"/>
          <ac:spMkLst>
            <pc:docMk/>
            <pc:sldMk cId="1765449736" sldId="256"/>
            <ac:spMk id="2" creationId="{00000000-0000-0000-0000-000000000000}"/>
          </ac:spMkLst>
        </pc:spChg>
        <pc:spChg chg="mod">
          <ac:chgData name="Min-gyu Han" userId="2609d183-e7ac-4bd8-a95d-df0f24b577af" providerId="ADAL" clId="{59A20B9E-FFDD-46CE-8C51-157ACD131B84}" dt="2022-05-13T11:59:30.886" v="15" actId="20577"/>
          <ac:spMkLst>
            <pc:docMk/>
            <pc:sldMk cId="1765449736" sldId="256"/>
            <ac:spMk id="3" creationId="{00000000-0000-0000-0000-000000000000}"/>
          </ac:spMkLst>
        </pc:spChg>
      </pc:sldChg>
      <pc:sldChg chg="modSp">
        <pc:chgData name="Min-gyu Han" userId="2609d183-e7ac-4bd8-a95d-df0f24b577af" providerId="ADAL" clId="{59A20B9E-FFDD-46CE-8C51-157ACD131B84}" dt="2022-05-13T14:01:51.948" v="193" actId="20577"/>
        <pc:sldMkLst>
          <pc:docMk/>
          <pc:sldMk cId="1564869094" sldId="273"/>
        </pc:sldMkLst>
        <pc:spChg chg="mod">
          <ac:chgData name="Min-gyu Han" userId="2609d183-e7ac-4bd8-a95d-df0f24b577af" providerId="ADAL" clId="{59A20B9E-FFDD-46CE-8C51-157ACD131B84}" dt="2022-05-13T11:59:38.787" v="22" actId="20577"/>
          <ac:spMkLst>
            <pc:docMk/>
            <pc:sldMk cId="1564869094" sldId="273"/>
            <ac:spMk id="2" creationId="{00000000-0000-0000-0000-000000000000}"/>
          </ac:spMkLst>
        </pc:spChg>
        <pc:spChg chg="mod">
          <ac:chgData name="Min-gyu Han" userId="2609d183-e7ac-4bd8-a95d-df0f24b577af" providerId="ADAL" clId="{59A20B9E-FFDD-46CE-8C51-157ACD131B84}" dt="2022-05-13T14:01:51.948" v="193" actId="20577"/>
          <ac:spMkLst>
            <pc:docMk/>
            <pc:sldMk cId="1564869094" sldId="273"/>
            <ac:spMk id="3" creationId="{00000000-0000-0000-0000-000000000000}"/>
          </ac:spMkLst>
        </pc:spChg>
      </pc:sldChg>
      <pc:sldChg chg="modSp">
        <pc:chgData name="Min-gyu Han" userId="2609d183-e7ac-4bd8-a95d-df0f24b577af" providerId="ADAL" clId="{59A20B9E-FFDD-46CE-8C51-157ACD131B84}" dt="2022-05-13T14:04:54.388" v="195" actId="20577"/>
        <pc:sldMkLst>
          <pc:docMk/>
          <pc:sldMk cId="3684810922" sldId="274"/>
        </pc:sldMkLst>
        <pc:spChg chg="mod">
          <ac:chgData name="Min-gyu Han" userId="2609d183-e7ac-4bd8-a95d-df0f24b577af" providerId="ADAL" clId="{59A20B9E-FFDD-46CE-8C51-157ACD131B84}" dt="2022-05-13T11:59:46.161" v="32" actId="20577"/>
          <ac:spMkLst>
            <pc:docMk/>
            <pc:sldMk cId="3684810922" sldId="274"/>
            <ac:spMk id="2" creationId="{00000000-0000-0000-0000-000000000000}"/>
          </ac:spMkLst>
        </pc:spChg>
        <pc:spChg chg="mod">
          <ac:chgData name="Min-gyu Han" userId="2609d183-e7ac-4bd8-a95d-df0f24b577af" providerId="ADAL" clId="{59A20B9E-FFDD-46CE-8C51-157ACD131B84}" dt="2022-05-13T14:04:54.388" v="195" actId="20577"/>
          <ac:spMkLst>
            <pc:docMk/>
            <pc:sldMk cId="3684810922" sldId="274"/>
            <ac:spMk id="3" creationId="{00000000-0000-0000-0000-000000000000}"/>
          </ac:spMkLst>
        </pc:spChg>
      </pc:sldChg>
      <pc:sldChg chg="delSp modSp">
        <pc:chgData name="Min-gyu Han" userId="2609d183-e7ac-4bd8-a95d-df0f24b577af" providerId="ADAL" clId="{59A20B9E-FFDD-46CE-8C51-157ACD131B84}" dt="2022-05-13T13:48:12.187" v="185" actId="20577"/>
        <pc:sldMkLst>
          <pc:docMk/>
          <pc:sldMk cId="78772924" sldId="276"/>
        </pc:sldMkLst>
        <pc:spChg chg="mod">
          <ac:chgData name="Min-gyu Han" userId="2609d183-e7ac-4bd8-a95d-df0f24b577af" providerId="ADAL" clId="{59A20B9E-FFDD-46CE-8C51-157ACD131B84}" dt="2022-05-13T13:48:12.187" v="185" actId="20577"/>
          <ac:spMkLst>
            <pc:docMk/>
            <pc:sldMk cId="78772924" sldId="276"/>
            <ac:spMk id="7" creationId="{00000000-0000-0000-0000-000000000000}"/>
          </ac:spMkLst>
        </pc:spChg>
        <pc:picChg chg="del mod">
          <ac:chgData name="Min-gyu Han" userId="2609d183-e7ac-4bd8-a95d-df0f24b577af" providerId="ADAL" clId="{59A20B9E-FFDD-46CE-8C51-157ACD131B84}" dt="2022-05-13T13:39:35.634" v="73"/>
          <ac:picMkLst>
            <pc:docMk/>
            <pc:sldMk cId="78772924" sldId="276"/>
            <ac:picMk id="3" creationId="{A27EA34B-D7B3-4AD2-A82A-2D4F9DD14B13}"/>
          </ac:picMkLst>
        </pc:picChg>
        <pc:picChg chg="del mod">
          <ac:chgData name="Min-gyu Han" userId="2609d183-e7ac-4bd8-a95d-df0f24b577af" providerId="ADAL" clId="{59A20B9E-FFDD-46CE-8C51-157ACD131B84}" dt="2022-05-13T13:44:45.538" v="138" actId="478"/>
          <ac:picMkLst>
            <pc:docMk/>
            <pc:sldMk cId="78772924" sldId="276"/>
            <ac:picMk id="4" creationId="{C3E77930-E93F-41E4-A59B-AA1BD0FD3CF4}"/>
          </ac:picMkLst>
        </pc:picChg>
        <pc:picChg chg="mod">
          <ac:chgData name="Min-gyu Han" userId="2609d183-e7ac-4bd8-a95d-df0f24b577af" providerId="ADAL" clId="{59A20B9E-FFDD-46CE-8C51-157ACD131B84}" dt="2022-05-13T13:44:56.021" v="139" actId="1076"/>
          <ac:picMkLst>
            <pc:docMk/>
            <pc:sldMk cId="78772924" sldId="276"/>
            <ac:picMk id="5" creationId="{EB1924EF-746F-4D12-9EA7-8B8BFB6A3278}"/>
          </ac:picMkLst>
        </pc:picChg>
        <pc:picChg chg="del">
          <ac:chgData name="Min-gyu Han" userId="2609d183-e7ac-4bd8-a95d-df0f24b577af" providerId="ADAL" clId="{59A20B9E-FFDD-46CE-8C51-157ACD131B84}" dt="2022-05-13T13:39:21.259" v="71" actId="478"/>
          <ac:picMkLst>
            <pc:docMk/>
            <pc:sldMk cId="78772924" sldId="276"/>
            <ac:picMk id="6" creationId="{00000000-0000-0000-0000-000000000000}"/>
          </ac:picMkLst>
        </pc:picChg>
      </pc:sldChg>
      <pc:sldChg chg="addSp delSp modSp">
        <pc:chgData name="Min-gyu Han" userId="2609d183-e7ac-4bd8-a95d-df0f24b577af" providerId="ADAL" clId="{59A20B9E-FFDD-46CE-8C51-157ACD131B84}" dt="2022-05-13T14:06:43.818" v="205" actId="20577"/>
        <pc:sldMkLst>
          <pc:docMk/>
          <pc:sldMk cId="197799226" sldId="277"/>
        </pc:sldMkLst>
        <pc:spChg chg="mod">
          <ac:chgData name="Min-gyu Han" userId="2609d183-e7ac-4bd8-a95d-df0f24b577af" providerId="ADAL" clId="{59A20B9E-FFDD-46CE-8C51-157ACD131B84}" dt="2022-05-13T14:06:43.818" v="205" actId="20577"/>
          <ac:spMkLst>
            <pc:docMk/>
            <pc:sldMk cId="197799226" sldId="277"/>
            <ac:spMk id="6" creationId="{00000000-0000-0000-0000-000000000000}"/>
          </ac:spMkLst>
        </pc:spChg>
        <pc:picChg chg="del">
          <ac:chgData name="Min-gyu Han" userId="2609d183-e7ac-4bd8-a95d-df0f24b577af" providerId="ADAL" clId="{59A20B9E-FFDD-46CE-8C51-157ACD131B84}" dt="2022-05-13T13:39:38.763" v="74" actId="478"/>
          <ac:picMkLst>
            <pc:docMk/>
            <pc:sldMk cId="197799226" sldId="277"/>
            <ac:picMk id="4" creationId="{00000000-0000-0000-0000-000000000000}"/>
          </ac:picMkLst>
        </pc:picChg>
        <pc:picChg chg="add mod">
          <ac:chgData name="Min-gyu Han" userId="2609d183-e7ac-4bd8-a95d-df0f24b577af" providerId="ADAL" clId="{59A20B9E-FFDD-46CE-8C51-157ACD131B84}" dt="2022-05-13T13:39:44.760" v="76" actId="1076"/>
          <ac:picMkLst>
            <pc:docMk/>
            <pc:sldMk cId="197799226" sldId="277"/>
            <ac:picMk id="5" creationId="{2ABAF023-B63A-46B4-AD4B-8FCCD493B593}"/>
          </ac:picMkLst>
        </pc:picChg>
      </pc:sldChg>
      <pc:sldChg chg="modSp">
        <pc:chgData name="Min-gyu Han" userId="2609d183-e7ac-4bd8-a95d-df0f24b577af" providerId="ADAL" clId="{59A20B9E-FFDD-46CE-8C51-157ACD131B84}" dt="2022-05-13T13:49:43.221" v="188" actId="1076"/>
        <pc:sldMkLst>
          <pc:docMk/>
          <pc:sldMk cId="4128522371" sldId="278"/>
        </pc:sldMkLst>
        <pc:spChg chg="mod">
          <ac:chgData name="Min-gyu Han" userId="2609d183-e7ac-4bd8-a95d-df0f24b577af" providerId="ADAL" clId="{59A20B9E-FFDD-46CE-8C51-157ACD131B84}" dt="2022-05-13T13:49:38.835" v="187" actId="20577"/>
          <ac:spMkLst>
            <pc:docMk/>
            <pc:sldMk cId="4128522371" sldId="278"/>
            <ac:spMk id="5" creationId="{00000000-0000-0000-0000-000000000000}"/>
          </ac:spMkLst>
        </pc:spChg>
        <pc:picChg chg="mod">
          <ac:chgData name="Min-gyu Han" userId="2609d183-e7ac-4bd8-a95d-df0f24b577af" providerId="ADAL" clId="{59A20B9E-FFDD-46CE-8C51-157ACD131B84}" dt="2022-05-13T13:49:43.221" v="188" actId="1076"/>
          <ac:picMkLst>
            <pc:docMk/>
            <pc:sldMk cId="4128522371" sldId="278"/>
            <ac:picMk id="3" creationId="{82308FD2-FAC0-46FC-B289-EBD1ED3E7C6E}"/>
          </ac:picMkLst>
        </pc:picChg>
      </pc:sldChg>
      <pc:sldChg chg="delSp modSp">
        <pc:chgData name="Min-gyu Han" userId="2609d183-e7ac-4bd8-a95d-df0f24b577af" providerId="ADAL" clId="{59A20B9E-FFDD-46CE-8C51-157ACD131B84}" dt="2022-05-13T13:52:30.192" v="191" actId="1076"/>
        <pc:sldMkLst>
          <pc:docMk/>
          <pc:sldMk cId="3058417896" sldId="279"/>
        </pc:sldMkLst>
        <pc:picChg chg="del">
          <ac:chgData name="Min-gyu Han" userId="2609d183-e7ac-4bd8-a95d-df0f24b577af" providerId="ADAL" clId="{59A20B9E-FFDD-46CE-8C51-157ACD131B84}" dt="2022-05-13T13:52:11.197" v="190"/>
          <ac:picMkLst>
            <pc:docMk/>
            <pc:sldMk cId="3058417896" sldId="279"/>
            <ac:picMk id="3" creationId="{21D472C5-54D6-4B89-B24C-640FAB8613EC}"/>
          </ac:picMkLst>
        </pc:picChg>
        <pc:picChg chg="mod">
          <ac:chgData name="Min-gyu Han" userId="2609d183-e7ac-4bd8-a95d-df0f24b577af" providerId="ADAL" clId="{59A20B9E-FFDD-46CE-8C51-157ACD131B84}" dt="2022-05-13T13:52:30.192" v="191" actId="1076"/>
          <ac:picMkLst>
            <pc:docMk/>
            <pc:sldMk cId="3058417896" sldId="279"/>
            <ac:picMk id="4" creationId="{C8529720-A99F-48BA-8595-63806088FA95}"/>
          </ac:picMkLst>
        </pc:picChg>
        <pc:picChg chg="del">
          <ac:chgData name="Min-gyu Han" userId="2609d183-e7ac-4bd8-a95d-df0f24b577af" providerId="ADAL" clId="{59A20B9E-FFDD-46CE-8C51-157ACD131B84}" dt="2022-05-13T13:49:57.073" v="189" actId="478"/>
          <ac:picMkLst>
            <pc:docMk/>
            <pc:sldMk cId="3058417896" sldId="279"/>
            <ac:picMk id="5" creationId="{00000000-0000-0000-0000-000000000000}"/>
          </ac:picMkLst>
        </pc:picChg>
      </pc:sldChg>
      <pc:sldChg chg="modSp">
        <pc:chgData name="Min-gyu Han" userId="2609d183-e7ac-4bd8-a95d-df0f24b577af" providerId="ADAL" clId="{59A20B9E-FFDD-46CE-8C51-157ACD131B84}" dt="2022-05-13T12:00:20.809" v="33" actId="1036"/>
        <pc:sldMkLst>
          <pc:docMk/>
          <pc:sldMk cId="1503757099" sldId="282"/>
        </pc:sldMkLst>
        <pc:spChg chg="mod">
          <ac:chgData name="Min-gyu Han" userId="2609d183-e7ac-4bd8-a95d-df0f24b577af" providerId="ADAL" clId="{59A20B9E-FFDD-46CE-8C51-157ACD131B84}" dt="2022-05-13T12:00:20.809" v="33" actId="1036"/>
          <ac:spMkLst>
            <pc:docMk/>
            <pc:sldMk cId="1503757099" sldId="282"/>
            <ac:spMk id="133" creationId="{00000000-0000-0000-0000-000000000000}"/>
          </ac:spMkLst>
        </pc:spChg>
      </pc:sldChg>
    </pc:docChg>
  </pc:docChgLst>
  <pc:docChgLst>
    <pc:chgData name="Min-gyu Han" userId="2609d183-e7ac-4bd8-a95d-df0f24b577af" providerId="ADAL" clId="{29B4981A-9FFC-452A-B5AC-6A9BD715A65A}"/>
    <pc:docChg chg="undo custSel delSld modSld">
      <pc:chgData name="Min-gyu Han" userId="2609d183-e7ac-4bd8-a95d-df0f24b577af" providerId="ADAL" clId="{29B4981A-9FFC-452A-B5AC-6A9BD715A65A}" dt="2022-05-11T08:37:56.575" v="872" actId="1037"/>
      <pc:docMkLst>
        <pc:docMk/>
      </pc:docMkLst>
      <pc:sldChg chg="modSp">
        <pc:chgData name="Min-gyu Han" userId="2609d183-e7ac-4bd8-a95d-df0f24b577af" providerId="ADAL" clId="{29B4981A-9FFC-452A-B5AC-6A9BD715A65A}" dt="2022-05-11T07:51:10.877" v="34" actId="20577"/>
        <pc:sldMkLst>
          <pc:docMk/>
          <pc:sldMk cId="1765449736" sldId="256"/>
        </pc:sldMkLst>
        <pc:spChg chg="mod">
          <ac:chgData name="Min-gyu Han" userId="2609d183-e7ac-4bd8-a95d-df0f24b577af" providerId="ADAL" clId="{29B4981A-9FFC-452A-B5AC-6A9BD715A65A}" dt="2022-05-11T07:51:05.420" v="31" actId="20577"/>
          <ac:spMkLst>
            <pc:docMk/>
            <pc:sldMk cId="1765449736" sldId="256"/>
            <ac:spMk id="2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7:51:10.877" v="34" actId="20577"/>
          <ac:spMkLst>
            <pc:docMk/>
            <pc:sldMk cId="1765449736" sldId="256"/>
            <ac:spMk id="3" creationId="{00000000-0000-0000-0000-000000000000}"/>
          </ac:spMkLst>
        </pc:spChg>
      </pc:sldChg>
      <pc:sldChg chg="modSp">
        <pc:chgData name="Min-gyu Han" userId="2609d183-e7ac-4bd8-a95d-df0f24b577af" providerId="ADAL" clId="{29B4981A-9FFC-452A-B5AC-6A9BD715A65A}" dt="2022-05-11T07:52:38.815" v="57" actId="27636"/>
        <pc:sldMkLst>
          <pc:docMk/>
          <pc:sldMk cId="1564869094" sldId="273"/>
        </pc:sldMkLst>
        <pc:spChg chg="mod">
          <ac:chgData name="Min-gyu Han" userId="2609d183-e7ac-4bd8-a95d-df0f24b577af" providerId="ADAL" clId="{29B4981A-9FFC-452A-B5AC-6A9BD715A65A}" dt="2022-05-11T07:52:38.815" v="57" actId="27636"/>
          <ac:spMkLst>
            <pc:docMk/>
            <pc:sldMk cId="1564869094" sldId="273"/>
            <ac:spMk id="2" creationId="{00000000-0000-0000-0000-000000000000}"/>
          </ac:spMkLst>
        </pc:spChg>
      </pc:sldChg>
      <pc:sldChg chg="modSp">
        <pc:chgData name="Min-gyu Han" userId="2609d183-e7ac-4bd8-a95d-df0f24b577af" providerId="ADAL" clId="{29B4981A-9FFC-452A-B5AC-6A9BD715A65A}" dt="2022-05-11T07:53:03.868" v="69" actId="20577"/>
        <pc:sldMkLst>
          <pc:docMk/>
          <pc:sldMk cId="3684810922" sldId="274"/>
        </pc:sldMkLst>
        <pc:spChg chg="mod">
          <ac:chgData name="Min-gyu Han" userId="2609d183-e7ac-4bd8-a95d-df0f24b577af" providerId="ADAL" clId="{29B4981A-9FFC-452A-B5AC-6A9BD715A65A}" dt="2022-05-11T07:52:50.407" v="62" actId="20577"/>
          <ac:spMkLst>
            <pc:docMk/>
            <pc:sldMk cId="3684810922" sldId="274"/>
            <ac:spMk id="2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7:53:03.868" v="69" actId="20577"/>
          <ac:spMkLst>
            <pc:docMk/>
            <pc:sldMk cId="3684810922" sldId="274"/>
            <ac:spMk id="4" creationId="{00000000-0000-0000-0000-000000000000}"/>
          </ac:spMkLst>
        </pc:spChg>
      </pc:sldChg>
      <pc:sldChg chg="modSp">
        <pc:chgData name="Min-gyu Han" userId="2609d183-e7ac-4bd8-a95d-df0f24b577af" providerId="ADAL" clId="{29B4981A-9FFC-452A-B5AC-6A9BD715A65A}" dt="2022-05-11T07:53:16.494" v="71" actId="20577"/>
        <pc:sldMkLst>
          <pc:docMk/>
          <pc:sldMk cId="4128522371" sldId="278"/>
        </pc:sldMkLst>
        <pc:spChg chg="mod">
          <ac:chgData name="Min-gyu Han" userId="2609d183-e7ac-4bd8-a95d-df0f24b577af" providerId="ADAL" clId="{29B4981A-9FFC-452A-B5AC-6A9BD715A65A}" dt="2022-05-11T07:53:16.494" v="71" actId="20577"/>
          <ac:spMkLst>
            <pc:docMk/>
            <pc:sldMk cId="4128522371" sldId="278"/>
            <ac:spMk id="5" creationId="{00000000-0000-0000-0000-000000000000}"/>
          </ac:spMkLst>
        </pc:spChg>
      </pc:sldChg>
      <pc:sldChg chg="addSp delSp modSp">
        <pc:chgData name="Min-gyu Han" userId="2609d183-e7ac-4bd8-a95d-df0f24b577af" providerId="ADAL" clId="{29B4981A-9FFC-452A-B5AC-6A9BD715A65A}" dt="2022-05-11T08:37:56.575" v="872" actId="1037"/>
        <pc:sldMkLst>
          <pc:docMk/>
          <pc:sldMk cId="1503757099" sldId="282"/>
        </pc:sldMkLst>
        <pc:spChg chg="mod">
          <ac:chgData name="Min-gyu Han" userId="2609d183-e7ac-4bd8-a95d-df0f24b577af" providerId="ADAL" clId="{29B4981A-9FFC-452A-B5AC-6A9BD715A65A}" dt="2022-05-11T08:37:15.732" v="656" actId="20577"/>
          <ac:spMkLst>
            <pc:docMk/>
            <pc:sldMk cId="1503757099" sldId="282"/>
            <ac:spMk id="66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7:54:57.142" v="73" actId="1076"/>
          <ac:spMkLst>
            <pc:docMk/>
            <pc:sldMk cId="1503757099" sldId="282"/>
            <ac:spMk id="67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5:40.474" v="525" actId="1037"/>
          <ac:spMkLst>
            <pc:docMk/>
            <pc:sldMk cId="1503757099" sldId="282"/>
            <ac:spMk id="74" creationId="{00000000-0000-0000-0000-000000000000}"/>
          </ac:spMkLst>
        </pc:spChg>
        <pc:spChg chg="add mod">
          <ac:chgData name="Min-gyu Han" userId="2609d183-e7ac-4bd8-a95d-df0f24b577af" providerId="ADAL" clId="{29B4981A-9FFC-452A-B5AC-6A9BD715A65A}" dt="2022-05-11T08:35:16.746" v="488" actId="1037"/>
          <ac:spMkLst>
            <pc:docMk/>
            <pc:sldMk cId="1503757099" sldId="282"/>
            <ac:spMk id="85" creationId="{47175659-6C34-439F-8F94-5734424D4665}"/>
          </ac:spMkLst>
        </pc:spChg>
        <pc:spChg chg="mod">
          <ac:chgData name="Min-gyu Han" userId="2609d183-e7ac-4bd8-a95d-df0f24b577af" providerId="ADAL" clId="{29B4981A-9FFC-452A-B5AC-6A9BD715A65A}" dt="2022-05-11T08:35:57.398" v="639" actId="1037"/>
          <ac:spMkLst>
            <pc:docMk/>
            <pc:sldMk cId="1503757099" sldId="282"/>
            <ac:spMk id="95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5:57.398" v="639" actId="1037"/>
          <ac:spMkLst>
            <pc:docMk/>
            <pc:sldMk cId="1503757099" sldId="282"/>
            <ac:spMk id="96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07:58.738" v="85" actId="20577"/>
          <ac:spMkLst>
            <pc:docMk/>
            <pc:sldMk cId="1503757099" sldId="282"/>
            <ac:spMk id="97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2:33.254" v="135" actId="14100"/>
          <ac:spMkLst>
            <pc:docMk/>
            <pc:sldMk cId="1503757099" sldId="282"/>
            <ac:spMk id="98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7:56.575" v="872" actId="1037"/>
          <ac:spMkLst>
            <pc:docMk/>
            <pc:sldMk cId="1503757099" sldId="282"/>
            <ac:spMk id="100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7:41" v="759" actId="1038"/>
          <ac:spMkLst>
            <pc:docMk/>
            <pc:sldMk cId="1503757099" sldId="282"/>
            <ac:spMk id="101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7:48.179" v="837" actId="1038"/>
          <ac:spMkLst>
            <pc:docMk/>
            <pc:sldMk cId="1503757099" sldId="282"/>
            <ac:spMk id="102" creationId="{00000000-0000-0000-0000-000000000000}"/>
          </ac:spMkLst>
        </pc:spChg>
        <pc:spChg chg="add mod">
          <ac:chgData name="Min-gyu Han" userId="2609d183-e7ac-4bd8-a95d-df0f24b577af" providerId="ADAL" clId="{29B4981A-9FFC-452A-B5AC-6A9BD715A65A}" dt="2022-05-11T08:35:16.746" v="488" actId="1037"/>
          <ac:spMkLst>
            <pc:docMk/>
            <pc:sldMk cId="1503757099" sldId="282"/>
            <ac:spMk id="110" creationId="{79AE1194-FA37-478C-A111-E2D4C38F64D3}"/>
          </ac:spMkLst>
        </pc:spChg>
        <pc:spChg chg="add mod">
          <ac:chgData name="Min-gyu Han" userId="2609d183-e7ac-4bd8-a95d-df0f24b577af" providerId="ADAL" clId="{29B4981A-9FFC-452A-B5AC-6A9BD715A65A}" dt="2022-05-11T08:35:28.617" v="496" actId="1076"/>
          <ac:spMkLst>
            <pc:docMk/>
            <pc:sldMk cId="1503757099" sldId="282"/>
            <ac:spMk id="111" creationId="{195163F6-85EE-490B-83D6-427805ED9687}"/>
          </ac:spMkLst>
        </pc:spChg>
        <pc:spChg chg="mod">
          <ac:chgData name="Min-gyu Han" userId="2609d183-e7ac-4bd8-a95d-df0f24b577af" providerId="ADAL" clId="{29B4981A-9FFC-452A-B5AC-6A9BD715A65A}" dt="2022-05-11T08:35:57.398" v="639" actId="1037"/>
          <ac:spMkLst>
            <pc:docMk/>
            <pc:sldMk cId="1503757099" sldId="282"/>
            <ac:spMk id="113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11.116" v="188" actId="1037"/>
          <ac:spMkLst>
            <pc:docMk/>
            <pc:sldMk cId="1503757099" sldId="282"/>
            <ac:spMk id="119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2:56.763" v="161" actId="1037"/>
          <ac:spMkLst>
            <pc:docMk/>
            <pc:sldMk cId="1503757099" sldId="282"/>
            <ac:spMk id="122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2:56.763" v="161" actId="1037"/>
          <ac:spMkLst>
            <pc:docMk/>
            <pc:sldMk cId="1503757099" sldId="282"/>
            <ac:spMk id="123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7:56.575" v="872" actId="1037"/>
          <ac:spMkLst>
            <pc:docMk/>
            <pc:sldMk cId="1503757099" sldId="282"/>
            <ac:spMk id="124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4:34.257" v="408" actId="1038"/>
          <ac:spMkLst>
            <pc:docMk/>
            <pc:sldMk cId="1503757099" sldId="282"/>
            <ac:spMk id="127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4:28.673" v="391" actId="1038"/>
          <ac:spMkLst>
            <pc:docMk/>
            <pc:sldMk cId="1503757099" sldId="282"/>
            <ac:spMk id="129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5:57.398" v="639" actId="1037"/>
          <ac:spMkLst>
            <pc:docMk/>
            <pc:sldMk cId="1503757099" sldId="282"/>
            <ac:spMk id="130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19.478" v="212" actId="1038"/>
          <ac:spMkLst>
            <pc:docMk/>
            <pc:sldMk cId="1503757099" sldId="282"/>
            <ac:spMk id="134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19.478" v="212" actId="1038"/>
          <ac:spMkLst>
            <pc:docMk/>
            <pc:sldMk cId="1503757099" sldId="282"/>
            <ac:spMk id="135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38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40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5:18.552" v="494" actId="1038"/>
          <ac:spMkLst>
            <pc:docMk/>
            <pc:sldMk cId="1503757099" sldId="282"/>
            <ac:spMk id="145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47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49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50" creationId="{00000000-0000-0000-0000-000000000000}"/>
          </ac:spMkLst>
        </pc:spChg>
        <pc:spChg chg="del mod">
          <ac:chgData name="Min-gyu Han" userId="2609d183-e7ac-4bd8-a95d-df0f24b577af" providerId="ADAL" clId="{29B4981A-9FFC-452A-B5AC-6A9BD715A65A}" dt="2022-05-11T08:37:22.848" v="657" actId="478"/>
          <ac:spMkLst>
            <pc:docMk/>
            <pc:sldMk cId="1503757099" sldId="282"/>
            <ac:spMk id="152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56" creationId="{00000000-0000-0000-0000-000000000000}"/>
          </ac:spMkLst>
        </pc:spChg>
        <pc:cxnChg chg="add mod">
          <ac:chgData name="Min-gyu Han" userId="2609d183-e7ac-4bd8-a95d-df0f24b577af" providerId="ADAL" clId="{29B4981A-9FFC-452A-B5AC-6A9BD715A65A}" dt="2022-05-11T08:34:54.407" v="412" actId="693"/>
          <ac:cxnSpMkLst>
            <pc:docMk/>
            <pc:sldMk cId="1503757099" sldId="282"/>
            <ac:cxnSpMk id="83" creationId="{51F0B7DF-849A-4517-9551-7F189EEBE31E}"/>
          </ac:cxnSpMkLst>
        </pc:cxnChg>
        <pc:cxnChg chg="add mod">
          <ac:chgData name="Min-gyu Han" userId="2609d183-e7ac-4bd8-a95d-df0f24b577af" providerId="ADAL" clId="{29B4981A-9FFC-452A-B5AC-6A9BD715A65A}" dt="2022-05-11T08:35:16.746" v="488" actId="1037"/>
          <ac:cxnSpMkLst>
            <pc:docMk/>
            <pc:sldMk cId="1503757099" sldId="282"/>
            <ac:cxnSpMk id="89" creationId="{D5ED7FA0-B68D-4594-95E5-9B12C841E2DB}"/>
          </ac:cxnSpMkLst>
        </pc:cxnChg>
        <pc:cxnChg chg="mod">
          <ac:chgData name="Min-gyu Han" userId="2609d183-e7ac-4bd8-a95d-df0f24b577af" providerId="ADAL" clId="{29B4981A-9FFC-452A-B5AC-6A9BD715A65A}" dt="2022-05-11T08:34:34.257" v="408" actId="1038"/>
          <ac:cxnSpMkLst>
            <pc:docMk/>
            <pc:sldMk cId="1503757099" sldId="282"/>
            <ac:cxnSpMk id="125" creationId="{00000000-0000-0000-0000-000000000000}"/>
          </ac:cxnSpMkLst>
        </pc:cxnChg>
        <pc:cxnChg chg="mod">
          <ac:chgData name="Min-gyu Han" userId="2609d183-e7ac-4bd8-a95d-df0f24b577af" providerId="ADAL" clId="{29B4981A-9FFC-452A-B5AC-6A9BD715A65A}" dt="2022-05-11T08:34:28.673" v="391" actId="1038"/>
          <ac:cxnSpMkLst>
            <pc:docMk/>
            <pc:sldMk cId="1503757099" sldId="282"/>
            <ac:cxnSpMk id="126" creationId="{00000000-0000-0000-0000-000000000000}"/>
          </ac:cxnSpMkLst>
        </pc:cxnChg>
        <pc:cxnChg chg="mod">
          <ac:chgData name="Min-gyu Han" userId="2609d183-e7ac-4bd8-a95d-df0f24b577af" providerId="ADAL" clId="{29B4981A-9FFC-452A-B5AC-6A9BD715A65A}" dt="2022-05-11T08:37:41" v="759" actId="1038"/>
          <ac:cxnSpMkLst>
            <pc:docMk/>
            <pc:sldMk cId="1503757099" sldId="282"/>
            <ac:cxnSpMk id="136" creationId="{00000000-0000-0000-0000-00000000000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15-07-2022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7/15/2022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7/15/2022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7/15/2022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2020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869" y="1422401"/>
            <a:ext cx="11296184" cy="2387600"/>
          </a:xfrm>
        </p:spPr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status report</a:t>
            </a:r>
            <a:br>
              <a:rPr lang="en-US" altLang="ko-KR" dirty="0">
                <a:cs typeface="Arial" panose="020B0604020202020204" pitchFamily="34" charset="0"/>
              </a:rPr>
            </a:br>
            <a:r>
              <a:rPr lang="en-US" altLang="ko-KR" dirty="0">
                <a:cs typeface="Arial" panose="020B0604020202020204" pitchFamily="34" charset="0"/>
              </a:rPr>
              <a:t>TP55 </a:t>
            </a:r>
            <a:r>
              <a:rPr lang="en-US" altLang="ko-KR" dirty="0" smtClean="0">
                <a:cs typeface="Arial" panose="020B0604020202020204" pitchFamily="34" charset="0"/>
              </a:rPr>
              <a:t>closing </a:t>
            </a:r>
            <a:r>
              <a:rPr lang="en-US" altLang="ko-KR" dirty="0">
                <a:cs typeface="Arial" panose="020B0604020202020204" pitchFamily="34" charset="0"/>
              </a:rPr>
              <a:t>plenary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convener,</a:t>
            </a:r>
          </a:p>
          <a:p>
            <a:r>
              <a:rPr lang="en-US" altLang="ko-KR" dirty="0">
                <a:cs typeface="Arial" panose="020B0604020202020204" pitchFamily="34" charset="0"/>
              </a:rPr>
              <a:t>Andrew Min-gyu Han (andyhan@hansung.ac.kr )</a:t>
            </a:r>
          </a:p>
          <a:p>
            <a:r>
              <a:rPr lang="en-US" altLang="ko-KR" dirty="0" smtClean="0">
                <a:cs typeface="Arial" panose="020B0604020202020204" pitchFamily="34" charset="0"/>
              </a:rPr>
              <a:t>2022-07-15</a:t>
            </a:r>
            <a:endParaRPr lang="en-US" altLang="ko-KR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49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10299657" cy="1173570"/>
          </a:xfrm>
        </p:spPr>
        <p:txBody>
          <a:bodyPr>
            <a:normAutofit/>
          </a:bodyPr>
          <a:lstStyle/>
          <a:p>
            <a:r>
              <a:rPr lang="en-US" dirty="0"/>
              <a:t>WPM Status at TP55 </a:t>
            </a:r>
            <a:r>
              <a:rPr lang="en-US" dirty="0" smtClean="0"/>
              <a:t>closing </a:t>
            </a:r>
            <a:r>
              <a:rPr lang="en-US" dirty="0"/>
              <a:t>plenary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10515600" cy="5286017"/>
          </a:xfrm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  <a:defRPr/>
            </a:pPr>
            <a:r>
              <a:rPr lang="en-US" altLang="de-DE" sz="3600" dirty="0"/>
              <a:t>Content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 Snapshot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WIs reaching Freeze or Approval milestone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Release 4 Timeline / Release 5 Timeline</a:t>
            </a:r>
          </a:p>
        </p:txBody>
      </p:sp>
    </p:spTree>
    <p:extLst>
      <p:ext uri="{BB962C8B-B14F-4D97-AF65-F5344CB8AC3E}">
        <p14:creationId xmlns:p14="http://schemas.microsoft.com/office/powerpoint/2010/main" val="1564869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8826343" cy="1173570"/>
          </a:xfrm>
        </p:spPr>
        <p:txBody>
          <a:bodyPr>
            <a:normAutofit/>
          </a:bodyPr>
          <a:lstStyle/>
          <a:p>
            <a:r>
              <a:rPr lang="en-US" dirty="0"/>
              <a:t>TP55 </a:t>
            </a:r>
            <a:r>
              <a:rPr lang="en-US" dirty="0" smtClean="0"/>
              <a:t>closing </a:t>
            </a:r>
            <a:r>
              <a:rPr lang="en-US" dirty="0"/>
              <a:t>- WI Snapshot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7249445" cy="5286017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24</a:t>
            </a:r>
            <a:r>
              <a:rPr lang="en-US" altLang="de-DE" sz="2400" dirty="0">
                <a:solidFill>
                  <a:prstClr val="black"/>
                </a:solidFill>
              </a:rPr>
              <a:t> active work items </a:t>
            </a:r>
            <a:r>
              <a:rPr lang="en-US" altLang="de-DE" sz="1600" i="1" dirty="0">
                <a:solidFill>
                  <a:prstClr val="black"/>
                </a:solidFill>
              </a:rPr>
              <a:t>of which</a:t>
            </a:r>
            <a:endParaRPr lang="en-US" altLang="de-DE" sz="2400" i="1" dirty="0">
              <a:solidFill>
                <a:prstClr val="black"/>
              </a:solidFill>
            </a:endParaRP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prstClr val="black"/>
                </a:solidFill>
              </a:rPr>
              <a:t>Work Item Milestones targeted at </a:t>
            </a:r>
            <a:r>
              <a:rPr lang="en-US" altLang="de-DE" sz="2400" dirty="0" err="1">
                <a:solidFill>
                  <a:prstClr val="black"/>
                </a:solidFill>
              </a:rPr>
              <a:t>TP#55</a:t>
            </a:r>
            <a:endParaRPr lang="en-US" altLang="de-DE" sz="2400" dirty="0">
              <a:solidFill>
                <a:prstClr val="black"/>
              </a:solidFill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b="1" dirty="0">
                <a:solidFill>
                  <a:srgbClr val="C00000"/>
                </a:solidFill>
              </a:rPr>
              <a:t> 1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freeze status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dirty="0"/>
              <a:t> </a:t>
            </a:r>
            <a:r>
              <a:rPr lang="en-US" altLang="de-DE" sz="1800" b="1" dirty="0">
                <a:solidFill>
                  <a:srgbClr val="FF0000"/>
                </a:solidFill>
              </a:rPr>
              <a:t>2</a:t>
            </a:r>
            <a:r>
              <a:rPr lang="en-US" altLang="de-DE" sz="1800" dirty="0" smtClean="0"/>
              <a:t>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approval status</a:t>
            </a: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8</a:t>
            </a:r>
            <a:r>
              <a:rPr lang="en-US" altLang="de-DE" sz="2400" dirty="0" smtClean="0">
                <a:solidFill>
                  <a:prstClr val="black"/>
                </a:solidFill>
              </a:rPr>
              <a:t> </a:t>
            </a:r>
            <a:r>
              <a:rPr lang="en-US" altLang="de-DE" sz="2400" dirty="0">
                <a:solidFill>
                  <a:prstClr val="black"/>
                </a:solidFill>
              </a:rPr>
              <a:t>WIs target for Rel-4</a:t>
            </a: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11</a:t>
            </a:r>
            <a:r>
              <a:rPr lang="en-US" altLang="de-DE" sz="2400" dirty="0">
                <a:solidFill>
                  <a:prstClr val="black"/>
                </a:solidFill>
              </a:rPr>
              <a:t> WIs target for Rel-5</a:t>
            </a:r>
          </a:p>
        </p:txBody>
      </p:sp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334696" y="865595"/>
            <a:ext cx="67032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de-DE" sz="1400" dirty="0"/>
              <a:t>See full work program status @ TP55 in ADM-0001-Work Program Management </a:t>
            </a:r>
            <a:r>
              <a:rPr lang="en-GB" altLang="de-DE" sz="1400" dirty="0" smtClean="0"/>
              <a:t>v55.1.0</a:t>
            </a:r>
            <a:r>
              <a:rPr lang="en-GB" altLang="de-DE" sz="1400" dirty="0"/>
              <a:t>.  </a:t>
            </a:r>
          </a:p>
        </p:txBody>
      </p:sp>
      <p:sp>
        <p:nvSpPr>
          <p:cNvPr id="52" name="Rectangle 21"/>
          <p:cNvSpPr>
            <a:spLocks noChangeArrowheads="1"/>
          </p:cNvSpPr>
          <p:nvPr/>
        </p:nvSpPr>
        <p:spPr bwMode="auto">
          <a:xfrm>
            <a:off x="9962515" y="3208656"/>
            <a:ext cx="21159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R4+,</a:t>
            </a: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10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24 active WIs*</a:t>
            </a:r>
          </a:p>
        </p:txBody>
      </p:sp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7604125" y="6538003"/>
            <a:ext cx="45874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de-AT" altLang="de-DE" sz="1400" dirty="0"/>
              <a:t>* status in ADM-0001-Work Program Management v52.1.0. 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17427" y="865793"/>
            <a:ext cx="5675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Release 4 candidates marked in blue, </a:t>
            </a:r>
            <a:r>
              <a:rPr lang="en-US" altLang="ko-KR" sz="1400" dirty="0">
                <a:solidFill>
                  <a:srgbClr val="00B050"/>
                </a:solidFill>
              </a:rPr>
              <a:t>Release 5 candidates marked in green</a:t>
            </a:r>
          </a:p>
          <a:p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8" name="Textfeld 6"/>
          <p:cNvSpPr txBox="1">
            <a:spLocks noChangeArrowheads="1"/>
          </p:cNvSpPr>
          <p:nvPr/>
        </p:nvSpPr>
        <p:spPr bwMode="auto">
          <a:xfrm>
            <a:off x="317427" y="1684520"/>
            <a:ext cx="4030455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/>
              <a:t>TP WIs</a:t>
            </a:r>
          </a:p>
          <a:p>
            <a:r>
              <a:rPr lang="en-US" altLang="de-DE" sz="1400" dirty="0"/>
              <a:t>WI-0049 - Rel-1 &amp;2 &amp;3 Maintenance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WI-0079 - Rel-4 Small Technical Enhancements</a:t>
            </a:r>
          </a:p>
          <a:p>
            <a:pPr>
              <a:spcBef>
                <a:spcPts val="600"/>
              </a:spcBef>
            </a:pPr>
            <a:endParaRPr lang="en-US" altLang="de-DE" sz="1400" b="1" dirty="0"/>
          </a:p>
          <a:p>
            <a:pPr>
              <a:spcBef>
                <a:spcPts val="600"/>
              </a:spcBef>
            </a:pPr>
            <a:r>
              <a:rPr lang="en-US" altLang="de-DE" sz="1400" b="1" dirty="0"/>
              <a:t>RDM WG</a:t>
            </a:r>
          </a:p>
          <a:p>
            <a:r>
              <a:rPr lang="en-US" altLang="de-DE" sz="1400" dirty="0"/>
              <a:t>WI-0015 - oneM2M Use Case Continuation 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WI-0094- Ontologies for Smart City Services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WI-0098 - IoT for Smart Lifts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WI-0101 - Advanced semantic discovery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WI-0104 - SDT based Information Model and Mapping for Vertical Industries – SIMVI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WI-0105 - System enhancements to support</a:t>
            </a:r>
            <a:br>
              <a:rPr lang="en-US" altLang="de-DE" sz="1400" dirty="0">
                <a:solidFill>
                  <a:srgbClr val="00B050"/>
                </a:solidFill>
              </a:rPr>
            </a:br>
            <a:r>
              <a:rPr lang="en-US" altLang="de-DE" sz="1400" dirty="0">
                <a:solidFill>
                  <a:srgbClr val="00B050"/>
                </a:solidFill>
              </a:rPr>
              <a:t>AI capabilities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WI-0109 - IPE-based Device Management with </a:t>
            </a:r>
            <a:r>
              <a:rPr lang="en-US" altLang="de-DE" sz="1400" dirty="0" err="1">
                <a:solidFill>
                  <a:srgbClr val="00B050"/>
                </a:solidFill>
              </a:rPr>
              <a:t>FlexContainers</a:t>
            </a:r>
            <a:endParaRPr lang="en-US" altLang="de-DE" sz="1400" dirty="0">
              <a:solidFill>
                <a:srgbClr val="00B050"/>
              </a:solidFill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8690070" y="1684520"/>
            <a:ext cx="3397624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/>
              <a:t>TDE WG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WI-0086 - Conformance Test Specifications Release 4</a:t>
            </a:r>
          </a:p>
          <a:p>
            <a:r>
              <a:rPr lang="en-US" altLang="de-DE" sz="1400" dirty="0"/>
              <a:t>WI-0103 - oneM2M API guide Rel3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WI-0106 - Interoperability testing Release 4</a:t>
            </a:r>
          </a:p>
          <a:p>
            <a:r>
              <a:rPr lang="en-US" altLang="de-DE" sz="1400" dirty="0"/>
              <a:t>WI-0107 - Developers guide series</a:t>
            </a:r>
          </a:p>
          <a:p>
            <a:r>
              <a:rPr lang="en-US" altLang="de-DE" sz="1400" dirty="0"/>
              <a:t>WI-0108 - Conformance Test Maintenance</a:t>
            </a:r>
          </a:p>
        </p:txBody>
      </p:sp>
      <p:sp>
        <p:nvSpPr>
          <p:cNvPr id="11" name="Textfeld 6"/>
          <p:cNvSpPr txBox="1">
            <a:spLocks noChangeArrowheads="1"/>
          </p:cNvSpPr>
          <p:nvPr/>
        </p:nvSpPr>
        <p:spPr bwMode="auto">
          <a:xfrm>
            <a:off x="4151162" y="1684520"/>
            <a:ext cx="4757312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de-DE" sz="1400" b="1" dirty="0"/>
              <a:t>SDS WG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WI-0064 - Adaptation of oneM2M for Smart City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WI-0069 - </a:t>
            </a:r>
            <a:r>
              <a:rPr lang="en-US" altLang="de-DE" sz="1400" dirty="0" err="1">
                <a:solidFill>
                  <a:srgbClr val="0070C0"/>
                </a:solidFill>
              </a:rPr>
              <a:t>Heterogen</a:t>
            </a:r>
            <a:r>
              <a:rPr lang="en-US" altLang="de-DE" sz="1400" dirty="0">
                <a:solidFill>
                  <a:srgbClr val="0070C0"/>
                </a:solidFill>
              </a:rPr>
              <a:t>. </a:t>
            </a:r>
            <a:r>
              <a:rPr lang="en-US" altLang="de-DE" sz="1400" dirty="0" err="1">
                <a:solidFill>
                  <a:srgbClr val="0070C0"/>
                </a:solidFill>
              </a:rPr>
              <a:t>identificat</a:t>
            </a:r>
            <a:r>
              <a:rPr lang="en-US" altLang="de-DE" sz="1400" dirty="0">
                <a:solidFill>
                  <a:srgbClr val="0070C0"/>
                </a:solidFill>
              </a:rPr>
              <a:t>. service in oneM2M syst.</a:t>
            </a:r>
          </a:p>
          <a:p>
            <a:r>
              <a:rPr lang="en-US" altLang="de-DE" sz="1400" dirty="0"/>
              <a:t>WI-0089 - Getting started with oneM2M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WI-0090 - oneM2M and </a:t>
            </a:r>
            <a:r>
              <a:rPr lang="en-US" altLang="de-DE" sz="1400" dirty="0" err="1">
                <a:solidFill>
                  <a:srgbClr val="0070C0"/>
                </a:solidFill>
              </a:rPr>
              <a:t>Zigbee</a:t>
            </a:r>
            <a:r>
              <a:rPr lang="en-US" altLang="de-DE" sz="1400" dirty="0">
                <a:solidFill>
                  <a:srgbClr val="0070C0"/>
                </a:solidFill>
              </a:rPr>
              <a:t> interworking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WI-0091 - oneM2M Services and Platforms Discovery 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WI-0093 - Action Triggering Enhancements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WI-0095 - oneM2M System Enhancements to Support Data Protection Regulations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WI-0096 -  Effective IoT Communication to Protect 3GPP Networks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WI-0100 - oneM2M and </a:t>
            </a:r>
            <a:r>
              <a:rPr lang="en-US" altLang="de-DE" sz="1400" dirty="0" err="1">
                <a:solidFill>
                  <a:srgbClr val="00B050"/>
                </a:solidFill>
              </a:rPr>
              <a:t>SensorThings</a:t>
            </a:r>
            <a:r>
              <a:rPr lang="en-US" altLang="de-DE" sz="1400" dirty="0">
                <a:solidFill>
                  <a:srgbClr val="00B050"/>
                </a:solidFill>
              </a:rPr>
              <a:t> API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WI-0102 - System enhancements to support Data License Management</a:t>
            </a:r>
          </a:p>
          <a:p>
            <a:endParaRPr lang="en-US" altLang="de-DE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90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Rel-4</a:t>
            </a:r>
            <a:endParaRPr lang="ko-KR" altLang="en-US" dirty="0"/>
          </a:p>
        </p:txBody>
      </p:sp>
      <p:sp>
        <p:nvSpPr>
          <p:cNvPr id="7" name="文本框 26"/>
          <p:cNvSpPr txBox="1"/>
          <p:nvPr/>
        </p:nvSpPr>
        <p:spPr>
          <a:xfrm>
            <a:off x="166063" y="5174593"/>
            <a:ext cx="10312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/>
                </a:solidFill>
              </a:rPr>
              <a:t>WI-0064, 0069 : No normative R4 work planned – Need to close?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/>
                </a:solidFill>
              </a:rPr>
              <a:t>WI-0090, 0091, 0098: </a:t>
            </a:r>
            <a:r>
              <a:rPr lang="en-US" altLang="zh-CN" sz="2400" dirty="0" smtClean="0">
                <a:solidFill>
                  <a:schemeClr val="accent1"/>
                </a:solidFill>
              </a:rPr>
              <a:t>Stalled</a:t>
            </a:r>
            <a:endParaRPr lang="en-US" altLang="zh-CN" sz="2400" dirty="0">
              <a:solidFill>
                <a:schemeClr val="accent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96" y="1986362"/>
            <a:ext cx="11545865" cy="223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Rel-5</a:t>
            </a:r>
            <a:endParaRPr lang="ko-KR" altLang="en-US" dirty="0"/>
          </a:p>
        </p:txBody>
      </p:sp>
      <p:sp>
        <p:nvSpPr>
          <p:cNvPr id="6" name="文本框 26"/>
          <p:cNvSpPr txBox="1"/>
          <p:nvPr/>
        </p:nvSpPr>
        <p:spPr>
          <a:xfrm>
            <a:off x="166063" y="5174593"/>
            <a:ext cx="10312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/>
                </a:solidFill>
              </a:rPr>
              <a:t>WI-0096, 0101, </a:t>
            </a:r>
            <a:r>
              <a:rPr lang="en-US" altLang="zh-CN" sz="2400" dirty="0" smtClean="0">
                <a:solidFill>
                  <a:schemeClr val="accent1"/>
                </a:solidFill>
              </a:rPr>
              <a:t>0106 </a:t>
            </a:r>
            <a:r>
              <a:rPr lang="en-US" altLang="zh-CN" sz="2400" dirty="0">
                <a:solidFill>
                  <a:schemeClr val="accent1"/>
                </a:solidFill>
              </a:rPr>
              <a:t>:  Stalled.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accent1"/>
                </a:solidFill>
              </a:rPr>
              <a:t>WI-0104, 105, 0108, 0109 </a:t>
            </a:r>
            <a:r>
              <a:rPr lang="en-US" altLang="zh-CN" sz="2400" dirty="0">
                <a:solidFill>
                  <a:schemeClr val="accent1"/>
                </a:solidFill>
              </a:rPr>
              <a:t>: Good </a:t>
            </a:r>
            <a:r>
              <a:rPr lang="en-US" altLang="zh-CN" sz="2400" dirty="0" smtClean="0">
                <a:solidFill>
                  <a:schemeClr val="accent1"/>
                </a:solidFill>
              </a:rPr>
              <a:t>progress</a:t>
            </a:r>
            <a:endParaRPr lang="en-US" altLang="zh-CN" sz="2400" dirty="0">
              <a:solidFill>
                <a:schemeClr val="accent1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96" y="1649507"/>
            <a:ext cx="11511366" cy="292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9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Freeze at </a:t>
            </a:r>
            <a:r>
              <a:rPr lang="en-US" dirty="0" err="1"/>
              <a:t>TP55</a:t>
            </a:r>
            <a:endParaRPr lang="en-US" sz="2000" dirty="0"/>
          </a:p>
        </p:txBody>
      </p:sp>
      <p:sp>
        <p:nvSpPr>
          <p:cNvPr id="27" name="文本框 26"/>
          <p:cNvSpPr txBox="1"/>
          <p:nvPr/>
        </p:nvSpPr>
        <p:spPr>
          <a:xfrm>
            <a:off x="580400" y="5596074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</a:rPr>
              <a:t>* FREEZE is per TS/TR. (90% &lt; WI &lt; 94%)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7249445" cy="3559781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1 WI to freeze for TP54</a:t>
            </a:r>
            <a:endParaRPr lang="en-US" altLang="de-DE" sz="2400" dirty="0">
              <a:solidFill>
                <a:prstClr val="black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2308FD2-FAC0-46FC-B289-EBD1ED3E7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2232437"/>
            <a:ext cx="1074420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22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Approval at </a:t>
            </a:r>
            <a:r>
              <a:rPr lang="en-US" dirty="0" err="1"/>
              <a:t>TP55</a:t>
            </a:r>
            <a:endParaRPr 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489980" y="5536539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</a:rPr>
              <a:t>* APPROVAL is per TS/TR. (95% &lt; WI &lt; 100%) 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99" y="2404987"/>
            <a:ext cx="11664934" cy="84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17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9885951" cy="1173570"/>
          </a:xfrm>
        </p:spPr>
        <p:txBody>
          <a:bodyPr>
            <a:normAutofit/>
          </a:bodyPr>
          <a:lstStyle/>
          <a:p>
            <a:r>
              <a:rPr lang="en-US" sz="4000" dirty="0"/>
              <a:t>Timeline Release 5</a:t>
            </a:r>
          </a:p>
        </p:txBody>
      </p:sp>
      <p:sp>
        <p:nvSpPr>
          <p:cNvPr id="66" name="Textfeld 59"/>
          <p:cNvSpPr txBox="1"/>
          <p:nvPr/>
        </p:nvSpPr>
        <p:spPr>
          <a:xfrm>
            <a:off x="433790" y="5366309"/>
            <a:ext cx="80213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R4 Ratification : TP56 Q3 - 2022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R5 Stage 1 F</a:t>
            </a:r>
            <a:r>
              <a:rPr lang="en-US" altLang="ko-KR" dirty="0"/>
              <a:t>reeze</a:t>
            </a:r>
            <a:r>
              <a:rPr lang="en-US" altLang="zh-CN" dirty="0"/>
              <a:t> Date : TP#56 or TP57 – Q4 2022</a:t>
            </a:r>
            <a:endParaRPr lang="en-US" altLang="zh-CN" i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dirty="0"/>
              <a:t>R5 Stage 2 Freeze</a:t>
            </a:r>
            <a:r>
              <a:rPr lang="en-US" altLang="zh-CN" dirty="0"/>
              <a:t> Date : TP#59 – Q2 2023</a:t>
            </a:r>
            <a:endParaRPr lang="en-US" i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R5 Stage 3 Freeze Date </a:t>
            </a:r>
            <a:r>
              <a:rPr lang="en-US" altLang="zh-CN" dirty="0"/>
              <a:t>: </a:t>
            </a:r>
            <a:r>
              <a:rPr lang="en-US" altLang="zh-CN" dirty="0" err="1"/>
              <a:t>TP#xx</a:t>
            </a:r>
            <a:r>
              <a:rPr lang="en-US" altLang="zh-CN" dirty="0"/>
              <a:t> – Q4 2023</a:t>
            </a:r>
            <a:endParaRPr lang="en-US" altLang="ko-KR" i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Tentatively date for R5 ratification at </a:t>
            </a:r>
            <a:r>
              <a:rPr lang="en-US" dirty="0" err="1"/>
              <a:t>TPxx</a:t>
            </a:r>
            <a:r>
              <a:rPr lang="en-US" dirty="0"/>
              <a:t> + 2, Q2 2024</a:t>
            </a:r>
          </a:p>
          <a:p>
            <a:endParaRPr lang="en-US" dirty="0"/>
          </a:p>
        </p:txBody>
      </p:sp>
      <p:sp>
        <p:nvSpPr>
          <p:cNvPr id="67" name="Gleichschenkliges Dreieck 2"/>
          <p:cNvSpPr/>
          <p:nvPr/>
        </p:nvSpPr>
        <p:spPr>
          <a:xfrm rot="10800000">
            <a:off x="4142299" y="1270482"/>
            <a:ext cx="280872" cy="3437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pieren 6"/>
          <p:cNvGrpSpPr/>
          <p:nvPr/>
        </p:nvGrpSpPr>
        <p:grpSpPr>
          <a:xfrm>
            <a:off x="9958864" y="5782633"/>
            <a:ext cx="1953339" cy="673434"/>
            <a:chOff x="9958864" y="5782633"/>
            <a:chExt cx="1953339" cy="673434"/>
          </a:xfrm>
        </p:grpSpPr>
        <p:sp>
          <p:nvSpPr>
            <p:cNvPr id="69" name="Freeform 15"/>
            <p:cNvSpPr>
              <a:spLocks noEditPoints="1"/>
            </p:cNvSpPr>
            <p:nvPr/>
          </p:nvSpPr>
          <p:spPr bwMode="auto">
            <a:xfrm>
              <a:off x="10874383" y="6160423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0" name="Textfeld 5"/>
            <p:cNvSpPr txBox="1"/>
            <p:nvPr/>
          </p:nvSpPr>
          <p:spPr>
            <a:xfrm>
              <a:off x="11076140" y="6129582"/>
              <a:ext cx="836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achieved</a:t>
              </a:r>
            </a:p>
          </p:txBody>
        </p:sp>
        <p:sp>
          <p:nvSpPr>
            <p:cNvPr id="72" name="Freeform 15"/>
            <p:cNvSpPr>
              <a:spLocks noEditPoints="1"/>
            </p:cNvSpPr>
            <p:nvPr/>
          </p:nvSpPr>
          <p:spPr bwMode="auto">
            <a:xfrm>
              <a:off x="10874383" y="5790758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3" name="Textfeld 95"/>
            <p:cNvSpPr txBox="1"/>
            <p:nvPr/>
          </p:nvSpPr>
          <p:spPr>
            <a:xfrm>
              <a:off x="11082709" y="5782633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planned</a:t>
              </a:r>
            </a:p>
          </p:txBody>
        </p:sp>
        <p:sp>
          <p:nvSpPr>
            <p:cNvPr id="146" name="Textfeld 95"/>
            <p:cNvSpPr txBox="1"/>
            <p:nvPr/>
          </p:nvSpPr>
          <p:spPr>
            <a:xfrm>
              <a:off x="9958864" y="5784691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ratification</a:t>
              </a:r>
            </a:p>
          </p:txBody>
        </p:sp>
        <p:sp>
          <p:nvSpPr>
            <p:cNvPr id="148" name="Textfeld 95"/>
            <p:cNvSpPr txBox="1"/>
            <p:nvPr/>
          </p:nvSpPr>
          <p:spPr>
            <a:xfrm>
              <a:off x="9958864" y="6129582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ratification</a:t>
              </a:r>
            </a:p>
          </p:txBody>
        </p:sp>
      </p:grpSp>
      <p:sp>
        <p:nvSpPr>
          <p:cNvPr id="74" name="Richtungspfeil 53"/>
          <p:cNvSpPr/>
          <p:nvPr/>
        </p:nvSpPr>
        <p:spPr>
          <a:xfrm>
            <a:off x="219168" y="4900065"/>
            <a:ext cx="11693035" cy="3693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utoShape 7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60565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Q2 2021</a:t>
            </a:r>
          </a:p>
        </p:txBody>
      </p:sp>
      <p:sp>
        <p:nvSpPr>
          <p:cNvPr id="78" name="AutoShape 8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199509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Q3 2021</a:t>
            </a:r>
          </a:p>
        </p:txBody>
      </p:sp>
      <p:sp>
        <p:nvSpPr>
          <p:cNvPr id="79" name="AutoShape 9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038453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Q4 2021</a:t>
            </a:r>
          </a:p>
        </p:txBody>
      </p:sp>
      <p:sp>
        <p:nvSpPr>
          <p:cNvPr id="80" name="AutoShape 1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2877396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Q1 2022</a:t>
            </a: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gray">
          <a:xfrm flipH="1" flipV="1">
            <a:off x="2897004" y="196270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2" name="Line 21"/>
          <p:cNvSpPr>
            <a:spLocks noChangeShapeType="1"/>
          </p:cNvSpPr>
          <p:nvPr/>
        </p:nvSpPr>
        <p:spPr bwMode="gray">
          <a:xfrm flipH="1" flipV="1">
            <a:off x="2045614" y="193905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6" name="Line 21"/>
          <p:cNvSpPr>
            <a:spLocks noChangeShapeType="1"/>
          </p:cNvSpPr>
          <p:nvPr/>
        </p:nvSpPr>
        <p:spPr bwMode="gray">
          <a:xfrm flipH="1" flipV="1">
            <a:off x="1123615" y="1930979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8" name="Line 21"/>
          <p:cNvSpPr>
            <a:spLocks noChangeShapeType="1"/>
          </p:cNvSpPr>
          <p:nvPr/>
        </p:nvSpPr>
        <p:spPr bwMode="gray">
          <a:xfrm flipH="1" flipV="1">
            <a:off x="419196" y="196270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90" name="Textfeld 40"/>
          <p:cNvSpPr txBox="1"/>
          <p:nvPr/>
        </p:nvSpPr>
        <p:spPr>
          <a:xfrm>
            <a:off x="204840" y="158338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TP#50</a:t>
            </a:r>
          </a:p>
        </p:txBody>
      </p:sp>
      <p:sp>
        <p:nvSpPr>
          <p:cNvPr id="91" name="Textfeld 41"/>
          <p:cNvSpPr txBox="1"/>
          <p:nvPr/>
        </p:nvSpPr>
        <p:spPr>
          <a:xfrm>
            <a:off x="892795" y="158338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TP#51</a:t>
            </a:r>
          </a:p>
        </p:txBody>
      </p:sp>
      <p:sp>
        <p:nvSpPr>
          <p:cNvPr id="92" name="Textfeld 43"/>
          <p:cNvSpPr txBox="1"/>
          <p:nvPr/>
        </p:nvSpPr>
        <p:spPr>
          <a:xfrm>
            <a:off x="1709051" y="158529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TP#52</a:t>
            </a:r>
          </a:p>
        </p:txBody>
      </p:sp>
      <p:sp>
        <p:nvSpPr>
          <p:cNvPr id="94" name="Textfeld 45"/>
          <p:cNvSpPr txBox="1"/>
          <p:nvPr/>
        </p:nvSpPr>
        <p:spPr>
          <a:xfrm>
            <a:off x="2526428" y="1573013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TP#53</a:t>
            </a:r>
          </a:p>
        </p:txBody>
      </p:sp>
      <p:sp>
        <p:nvSpPr>
          <p:cNvPr id="95" name="Textfeld 50"/>
          <p:cNvSpPr txBox="1"/>
          <p:nvPr/>
        </p:nvSpPr>
        <p:spPr>
          <a:xfrm>
            <a:off x="5185699" y="4900065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1 Freeze</a:t>
            </a:r>
          </a:p>
        </p:txBody>
      </p:sp>
      <p:sp>
        <p:nvSpPr>
          <p:cNvPr id="96" name="Textfeld 51"/>
          <p:cNvSpPr txBox="1"/>
          <p:nvPr/>
        </p:nvSpPr>
        <p:spPr>
          <a:xfrm>
            <a:off x="6940228" y="4912946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2 Freeze</a:t>
            </a:r>
          </a:p>
        </p:txBody>
      </p:sp>
      <p:sp>
        <p:nvSpPr>
          <p:cNvPr id="97" name="Textfeld 58"/>
          <p:cNvSpPr txBox="1"/>
          <p:nvPr/>
        </p:nvSpPr>
        <p:spPr>
          <a:xfrm>
            <a:off x="204840" y="4900065"/>
            <a:ext cx="1336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Release 5</a:t>
            </a:r>
          </a:p>
        </p:txBody>
      </p:sp>
      <p:sp>
        <p:nvSpPr>
          <p:cNvPr id="98" name="Richtungspfeil 61"/>
          <p:cNvSpPr/>
          <p:nvPr/>
        </p:nvSpPr>
        <p:spPr>
          <a:xfrm>
            <a:off x="219168" y="4030050"/>
            <a:ext cx="5945325" cy="369332"/>
          </a:xfrm>
          <a:prstGeom prst="homePlat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feld 66"/>
          <p:cNvSpPr txBox="1"/>
          <p:nvPr/>
        </p:nvSpPr>
        <p:spPr>
          <a:xfrm>
            <a:off x="315092" y="4048466"/>
            <a:ext cx="83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Release 4</a:t>
            </a:r>
          </a:p>
        </p:txBody>
      </p:sp>
      <p:sp>
        <p:nvSpPr>
          <p:cNvPr id="100" name="Textfeld 9"/>
          <p:cNvSpPr txBox="1"/>
          <p:nvPr/>
        </p:nvSpPr>
        <p:spPr>
          <a:xfrm>
            <a:off x="3518912" y="3361381"/>
            <a:ext cx="119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Ratification R4</a:t>
            </a:r>
          </a:p>
        </p:txBody>
      </p:sp>
      <p:sp>
        <p:nvSpPr>
          <p:cNvPr id="101" name="Line 21"/>
          <p:cNvSpPr>
            <a:spLocks noChangeShapeType="1"/>
          </p:cNvSpPr>
          <p:nvPr/>
        </p:nvSpPr>
        <p:spPr bwMode="gray">
          <a:xfrm flipH="1" flipV="1">
            <a:off x="5059313" y="3253847"/>
            <a:ext cx="238336" cy="35233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2" name="Raute 77"/>
          <p:cNvSpPr/>
          <p:nvPr/>
        </p:nvSpPr>
        <p:spPr>
          <a:xfrm>
            <a:off x="5235639" y="3943045"/>
            <a:ext cx="99714" cy="20053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aute 80"/>
          <p:cNvSpPr/>
          <p:nvPr/>
        </p:nvSpPr>
        <p:spPr>
          <a:xfrm>
            <a:off x="9183761" y="4705076"/>
            <a:ext cx="99714" cy="200537"/>
          </a:xfrm>
          <a:prstGeom prst="diamond">
            <a:avLst/>
          </a:prstGeom>
          <a:solidFill>
            <a:srgbClr val="C63133"/>
          </a:solidFill>
          <a:ln>
            <a:solidFill>
              <a:srgbClr val="C63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Gerader Verbinder 97"/>
          <p:cNvCxnSpPr/>
          <p:nvPr/>
        </p:nvCxnSpPr>
        <p:spPr>
          <a:xfrm>
            <a:off x="2035902" y="4000467"/>
            <a:ext cx="669" cy="64249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aute 98"/>
          <p:cNvSpPr/>
          <p:nvPr/>
        </p:nvSpPr>
        <p:spPr>
          <a:xfrm>
            <a:off x="1986959" y="4708111"/>
            <a:ext cx="105603" cy="156754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Line 21"/>
          <p:cNvSpPr>
            <a:spLocks noChangeShapeType="1"/>
          </p:cNvSpPr>
          <p:nvPr/>
        </p:nvSpPr>
        <p:spPr bwMode="gray">
          <a:xfrm flipH="1" flipV="1">
            <a:off x="1659217" y="3250059"/>
            <a:ext cx="389131" cy="703093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3" name="Textfeld 81"/>
          <p:cNvSpPr txBox="1"/>
          <p:nvPr/>
        </p:nvSpPr>
        <p:spPr>
          <a:xfrm>
            <a:off x="8706554" y="4887060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3 Freeze</a:t>
            </a:r>
          </a:p>
        </p:txBody>
      </p:sp>
      <p:sp>
        <p:nvSpPr>
          <p:cNvPr id="114" name="AutoShape 10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3708747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Q2 2022</a:t>
            </a:r>
          </a:p>
        </p:txBody>
      </p:sp>
      <p:sp>
        <p:nvSpPr>
          <p:cNvPr id="115" name="AutoShape 10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4543303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Q3 2022</a:t>
            </a:r>
          </a:p>
        </p:txBody>
      </p:sp>
      <p:sp>
        <p:nvSpPr>
          <p:cNvPr id="116" name="Line 21"/>
          <p:cNvSpPr>
            <a:spLocks noChangeShapeType="1"/>
          </p:cNvSpPr>
          <p:nvPr/>
        </p:nvSpPr>
        <p:spPr bwMode="gray">
          <a:xfrm flipH="1" flipV="1">
            <a:off x="3673462" y="1946512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7" name="Textfeld 106"/>
          <p:cNvSpPr txBox="1"/>
          <p:nvPr/>
        </p:nvSpPr>
        <p:spPr>
          <a:xfrm>
            <a:off x="3181216" y="1573023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TP#54</a:t>
            </a:r>
          </a:p>
        </p:txBody>
      </p:sp>
      <p:sp>
        <p:nvSpPr>
          <p:cNvPr id="118" name="Line 21"/>
          <p:cNvSpPr>
            <a:spLocks noChangeShapeType="1"/>
          </p:cNvSpPr>
          <p:nvPr/>
        </p:nvSpPr>
        <p:spPr bwMode="gray">
          <a:xfrm flipH="1" flipV="1">
            <a:off x="4243641" y="1942355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9" name="Textfeld 108"/>
          <p:cNvSpPr txBox="1"/>
          <p:nvPr/>
        </p:nvSpPr>
        <p:spPr>
          <a:xfrm>
            <a:off x="3816343" y="156494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TP#55</a:t>
            </a:r>
          </a:p>
        </p:txBody>
      </p:sp>
      <p:sp>
        <p:nvSpPr>
          <p:cNvPr id="120" name="AutoShape 10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5381564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Q4 2022</a:t>
            </a:r>
          </a:p>
        </p:txBody>
      </p:sp>
      <p:sp>
        <p:nvSpPr>
          <p:cNvPr id="121" name="Line 21"/>
          <p:cNvSpPr>
            <a:spLocks noChangeShapeType="1"/>
          </p:cNvSpPr>
          <p:nvPr/>
        </p:nvSpPr>
        <p:spPr bwMode="gray">
          <a:xfrm flipH="1" flipV="1">
            <a:off x="4243536" y="1942355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2" name="Textfeld 108"/>
          <p:cNvSpPr txBox="1"/>
          <p:nvPr/>
        </p:nvSpPr>
        <p:spPr>
          <a:xfrm>
            <a:off x="4382068" y="156494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TP#56</a:t>
            </a:r>
          </a:p>
        </p:txBody>
      </p:sp>
      <p:sp>
        <p:nvSpPr>
          <p:cNvPr id="123" name="Line 21"/>
          <p:cNvSpPr>
            <a:spLocks noChangeShapeType="1"/>
          </p:cNvSpPr>
          <p:nvPr/>
        </p:nvSpPr>
        <p:spPr bwMode="gray">
          <a:xfrm flipH="1" flipV="1">
            <a:off x="4855938" y="1939053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8" name="AutoShape 10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6181287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Q1 2023</a:t>
            </a:r>
          </a:p>
        </p:txBody>
      </p:sp>
      <p:sp>
        <p:nvSpPr>
          <p:cNvPr id="130" name="Textfeld 81"/>
          <p:cNvSpPr txBox="1"/>
          <p:nvPr/>
        </p:nvSpPr>
        <p:spPr>
          <a:xfrm>
            <a:off x="10445842" y="4900362"/>
            <a:ext cx="114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R5 </a:t>
            </a:r>
            <a:r>
              <a:rPr lang="en-US" dirty="0" err="1">
                <a:solidFill>
                  <a:schemeClr val="bg1"/>
                </a:solidFill>
              </a:rPr>
              <a:t>A</a:t>
            </a:r>
            <a:r>
              <a:rPr lang="en-US" altLang="zh-CN" dirty="0" err="1">
                <a:solidFill>
                  <a:schemeClr val="bg1"/>
                </a:solidFill>
              </a:rPr>
              <a:t>ppr</a:t>
            </a:r>
            <a:r>
              <a:rPr lang="en-US" altLang="zh-CN" dirty="0">
                <a:solidFill>
                  <a:schemeClr val="bg1"/>
                </a:solidFill>
              </a:rPr>
              <a:t>./Rati.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Line 21"/>
          <p:cNvSpPr>
            <a:spLocks noChangeShapeType="1"/>
          </p:cNvSpPr>
          <p:nvPr/>
        </p:nvSpPr>
        <p:spPr bwMode="gray">
          <a:xfrm flipH="1" flipV="1">
            <a:off x="8849192" y="3251927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2" name="Gerader Verbinder 79"/>
          <p:cNvCxnSpPr/>
          <p:nvPr/>
        </p:nvCxnSpPr>
        <p:spPr>
          <a:xfrm>
            <a:off x="9231306" y="3957579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aute 80"/>
          <p:cNvSpPr/>
          <p:nvPr/>
        </p:nvSpPr>
        <p:spPr>
          <a:xfrm>
            <a:off x="7776806" y="4652331"/>
            <a:ext cx="99714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feld 108"/>
          <p:cNvSpPr txBox="1"/>
          <p:nvPr/>
        </p:nvSpPr>
        <p:spPr>
          <a:xfrm>
            <a:off x="5018712" y="155872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TP#57</a:t>
            </a:r>
          </a:p>
        </p:txBody>
      </p:sp>
      <p:sp>
        <p:nvSpPr>
          <p:cNvPr id="135" name="Line 21"/>
          <p:cNvSpPr>
            <a:spLocks noChangeShapeType="1"/>
          </p:cNvSpPr>
          <p:nvPr/>
        </p:nvSpPr>
        <p:spPr bwMode="gray">
          <a:xfrm flipH="1" flipV="1">
            <a:off x="5210930" y="1901446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6" name="Gerader Verbinder 97"/>
          <p:cNvCxnSpPr/>
          <p:nvPr/>
        </p:nvCxnSpPr>
        <p:spPr>
          <a:xfrm>
            <a:off x="5296122" y="3628904"/>
            <a:ext cx="1527" cy="2785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AutoShape 10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6970720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Q2 2023</a:t>
            </a:r>
          </a:p>
        </p:txBody>
      </p:sp>
      <p:sp>
        <p:nvSpPr>
          <p:cNvPr id="139" name="Line 21"/>
          <p:cNvSpPr>
            <a:spLocks noChangeShapeType="1"/>
          </p:cNvSpPr>
          <p:nvPr/>
        </p:nvSpPr>
        <p:spPr bwMode="gray">
          <a:xfrm flipH="1" flipV="1">
            <a:off x="5781139" y="3222315"/>
            <a:ext cx="389131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41" name="Gerader Verbinder 104"/>
          <p:cNvCxnSpPr/>
          <p:nvPr/>
        </p:nvCxnSpPr>
        <p:spPr>
          <a:xfrm>
            <a:off x="6164940" y="3936507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Line 21"/>
          <p:cNvSpPr>
            <a:spLocks noChangeShapeType="1"/>
          </p:cNvSpPr>
          <p:nvPr/>
        </p:nvSpPr>
        <p:spPr bwMode="gray">
          <a:xfrm flipH="1" flipV="1">
            <a:off x="7425992" y="3243909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3" name="Raute 80"/>
          <p:cNvSpPr/>
          <p:nvPr/>
        </p:nvSpPr>
        <p:spPr>
          <a:xfrm>
            <a:off x="6121007" y="4667817"/>
            <a:ext cx="99714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Gerader Verbinder 79"/>
          <p:cNvCxnSpPr/>
          <p:nvPr/>
        </p:nvCxnSpPr>
        <p:spPr>
          <a:xfrm>
            <a:off x="7808105" y="3949561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 15"/>
          <p:cNvSpPr>
            <a:spLocks noEditPoints="1"/>
          </p:cNvSpPr>
          <p:nvPr/>
        </p:nvSpPr>
        <p:spPr bwMode="auto">
          <a:xfrm>
            <a:off x="9292649" y="4346652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3" name="Freeform 15"/>
          <p:cNvSpPr>
            <a:spLocks noEditPoints="1"/>
          </p:cNvSpPr>
          <p:nvPr/>
        </p:nvSpPr>
        <p:spPr bwMode="auto">
          <a:xfrm>
            <a:off x="6244965" y="4341104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4" name="Freeform 15"/>
          <p:cNvSpPr>
            <a:spLocks noEditPoints="1"/>
          </p:cNvSpPr>
          <p:nvPr/>
        </p:nvSpPr>
        <p:spPr bwMode="auto">
          <a:xfrm>
            <a:off x="7897824" y="4351639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8" name="Textfeld 108"/>
          <p:cNvSpPr txBox="1"/>
          <p:nvPr/>
        </p:nvSpPr>
        <p:spPr>
          <a:xfrm>
            <a:off x="5814676" y="1558724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TP#58</a:t>
            </a:r>
          </a:p>
        </p:txBody>
      </p:sp>
      <p:sp>
        <p:nvSpPr>
          <p:cNvPr id="156" name="Line 21"/>
          <p:cNvSpPr>
            <a:spLocks noChangeShapeType="1"/>
          </p:cNvSpPr>
          <p:nvPr/>
        </p:nvSpPr>
        <p:spPr bwMode="gray">
          <a:xfrm flipH="1" flipV="1">
            <a:off x="6048526" y="1943083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4" name="Freeform 15"/>
          <p:cNvSpPr>
            <a:spLocks noEditPoints="1"/>
          </p:cNvSpPr>
          <p:nvPr/>
        </p:nvSpPr>
        <p:spPr bwMode="auto">
          <a:xfrm>
            <a:off x="4857884" y="3629027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87" name="AutoShape 10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7747705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Q3 2023</a:t>
            </a:r>
          </a:p>
        </p:txBody>
      </p:sp>
      <p:sp>
        <p:nvSpPr>
          <p:cNvPr id="93" name="AutoShape 10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8579056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Q4 2023</a:t>
            </a:r>
          </a:p>
        </p:txBody>
      </p:sp>
      <p:sp>
        <p:nvSpPr>
          <p:cNvPr id="103" name="AutoShape 10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9413612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Q1 2024</a:t>
            </a:r>
          </a:p>
        </p:txBody>
      </p:sp>
      <p:sp>
        <p:nvSpPr>
          <p:cNvPr id="105" name="AutoShape 1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0251873" y="2785025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Q2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2024</a:t>
            </a:r>
          </a:p>
        </p:txBody>
      </p:sp>
      <p:sp>
        <p:nvSpPr>
          <p:cNvPr id="109" name="AutoShape 10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11051596" y="2785025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Q3 2024</a:t>
            </a:r>
          </a:p>
        </p:txBody>
      </p:sp>
      <p:cxnSp>
        <p:nvCxnSpPr>
          <p:cNvPr id="125" name="Gerade Verbindung mit Pfeil 3"/>
          <p:cNvCxnSpPr>
            <a:stCxn id="107" idx="3"/>
            <a:endCxn id="127" idx="1"/>
          </p:cNvCxnSpPr>
          <p:nvPr/>
        </p:nvCxnSpPr>
        <p:spPr>
          <a:xfrm flipV="1">
            <a:off x="2092562" y="4777096"/>
            <a:ext cx="2344852" cy="93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Gerader Verbinder 97"/>
          <p:cNvCxnSpPr/>
          <p:nvPr/>
        </p:nvCxnSpPr>
        <p:spPr>
          <a:xfrm>
            <a:off x="4480418" y="3991075"/>
            <a:ext cx="669" cy="64249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aute 98"/>
          <p:cNvSpPr/>
          <p:nvPr/>
        </p:nvSpPr>
        <p:spPr>
          <a:xfrm>
            <a:off x="4437414" y="4698719"/>
            <a:ext cx="105603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Line 21"/>
          <p:cNvSpPr>
            <a:spLocks noChangeShapeType="1"/>
          </p:cNvSpPr>
          <p:nvPr/>
        </p:nvSpPr>
        <p:spPr bwMode="gray">
          <a:xfrm flipH="1" flipV="1">
            <a:off x="4103733" y="3240667"/>
            <a:ext cx="389131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0" name="Textfeld 108"/>
          <p:cNvSpPr txBox="1"/>
          <p:nvPr/>
        </p:nvSpPr>
        <p:spPr>
          <a:xfrm>
            <a:off x="6645586" y="1574305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TP#59</a:t>
            </a:r>
          </a:p>
        </p:txBody>
      </p:sp>
      <p:sp>
        <p:nvSpPr>
          <p:cNvPr id="147" name="Line 21"/>
          <p:cNvSpPr>
            <a:spLocks noChangeShapeType="1"/>
          </p:cNvSpPr>
          <p:nvPr/>
        </p:nvSpPr>
        <p:spPr bwMode="gray">
          <a:xfrm flipH="1" flipV="1">
            <a:off x="6879436" y="195866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9" name="Textfeld 108"/>
          <p:cNvSpPr txBox="1"/>
          <p:nvPr/>
        </p:nvSpPr>
        <p:spPr>
          <a:xfrm>
            <a:off x="7455086" y="1574295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TP#60</a:t>
            </a:r>
          </a:p>
        </p:txBody>
      </p:sp>
      <p:sp>
        <p:nvSpPr>
          <p:cNvPr id="150" name="Line 21"/>
          <p:cNvSpPr>
            <a:spLocks noChangeShapeType="1"/>
          </p:cNvSpPr>
          <p:nvPr/>
        </p:nvSpPr>
        <p:spPr bwMode="gray">
          <a:xfrm flipH="1" flipV="1">
            <a:off x="7688936" y="195865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83" name="Gerade Verbindung mit Pfeil 3">
            <a:extLst>
              <a:ext uri="{FF2B5EF4-FFF2-40B4-BE49-F238E27FC236}">
                <a16:creationId xmlns:a16="http://schemas.microsoft.com/office/drawing/2014/main" id="{51F0B7DF-849A-4517-9551-7F189EEBE31E}"/>
              </a:ext>
            </a:extLst>
          </p:cNvPr>
          <p:cNvCxnSpPr>
            <a:cxnSpLocks/>
            <a:stCxn id="127" idx="3"/>
            <a:endCxn id="143" idx="1"/>
          </p:cNvCxnSpPr>
          <p:nvPr/>
        </p:nvCxnSpPr>
        <p:spPr>
          <a:xfrm flipV="1">
            <a:off x="4543017" y="4768086"/>
            <a:ext cx="1577990" cy="901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ine 21">
            <a:extLst>
              <a:ext uri="{FF2B5EF4-FFF2-40B4-BE49-F238E27FC236}">
                <a16:creationId xmlns:a16="http://schemas.microsoft.com/office/drawing/2014/main" id="{47175659-6C34-439F-8F94-5734424D4665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10812586" y="3249946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89" name="Gerader Verbinder 79">
            <a:extLst>
              <a:ext uri="{FF2B5EF4-FFF2-40B4-BE49-F238E27FC236}">
                <a16:creationId xmlns:a16="http://schemas.microsoft.com/office/drawing/2014/main" id="{D5ED7FA0-B68D-4594-95E5-9B12C841E2DB}"/>
              </a:ext>
            </a:extLst>
          </p:cNvPr>
          <p:cNvCxnSpPr/>
          <p:nvPr/>
        </p:nvCxnSpPr>
        <p:spPr>
          <a:xfrm>
            <a:off x="11194700" y="3955598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Freeform 15">
            <a:extLst>
              <a:ext uri="{FF2B5EF4-FFF2-40B4-BE49-F238E27FC236}">
                <a16:creationId xmlns:a16="http://schemas.microsoft.com/office/drawing/2014/main" id="{79AE1194-FA37-478C-A111-E2D4C38F64D3}"/>
              </a:ext>
            </a:extLst>
          </p:cNvPr>
          <p:cNvSpPr>
            <a:spLocks noEditPoints="1"/>
          </p:cNvSpPr>
          <p:nvPr/>
        </p:nvSpPr>
        <p:spPr bwMode="auto">
          <a:xfrm>
            <a:off x="11279795" y="4344671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11" name="Raute 80">
            <a:extLst>
              <a:ext uri="{FF2B5EF4-FFF2-40B4-BE49-F238E27FC236}">
                <a16:creationId xmlns:a16="http://schemas.microsoft.com/office/drawing/2014/main" id="{195163F6-85EE-490B-83D6-427805ED9687}"/>
              </a:ext>
            </a:extLst>
          </p:cNvPr>
          <p:cNvSpPr/>
          <p:nvPr/>
        </p:nvSpPr>
        <p:spPr>
          <a:xfrm>
            <a:off x="11178518" y="4672945"/>
            <a:ext cx="99714" cy="200537"/>
          </a:xfrm>
          <a:prstGeom prst="diamond">
            <a:avLst/>
          </a:prstGeom>
          <a:solidFill>
            <a:srgbClr val="C63133"/>
          </a:solidFill>
          <a:ln>
            <a:solidFill>
              <a:srgbClr val="C63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570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725F96D21E3CEF488389D0B910E6D299" ma:contentTypeVersion="11" ma:contentTypeDescription="새 문서를 만듭니다." ma:contentTypeScope="" ma:versionID="3f1d85bb379c6bcef04ee20a7f7b0bb0">
  <xsd:schema xmlns:xsd="http://www.w3.org/2001/XMLSchema" xmlns:xs="http://www.w3.org/2001/XMLSchema" xmlns:p="http://schemas.microsoft.com/office/2006/metadata/properties" xmlns:ns3="aaae8f29-e36e-4d5f-a1b0-2a48d2d4f6c6" targetNamespace="http://schemas.microsoft.com/office/2006/metadata/properties" ma:root="true" ma:fieldsID="d9d73a6e46b6549b40307e86cc1ba7bb" ns3:_="">
    <xsd:import namespace="aaae8f29-e36e-4d5f-a1b0-2a48d2d4f6c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ae8f29-e36e-4d5f-a1b0-2a48d2d4f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D865B8C-051C-4B13-8F49-2D8586E4DC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ae8f29-e36e-4d5f-a1b0-2a48d2d4f6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582DC3-3AB4-43A0-9225-6462E6209C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C1F901-583C-40AF-BF6E-6075AD883BAD}">
  <ds:schemaRefs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aaae8f29-e36e-4d5f-a1b0-2a48d2d4f6c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494</Words>
  <Application>Microsoft Office PowerPoint</Application>
  <PresentationFormat>와이드스크린</PresentationFormat>
  <Paragraphs>104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8" baseType="lpstr">
      <vt:lpstr>맑은 고딕</vt:lpstr>
      <vt:lpstr>Arial</vt:lpstr>
      <vt:lpstr>Times New Roman</vt:lpstr>
      <vt:lpstr>宋体</vt:lpstr>
      <vt:lpstr>Book</vt:lpstr>
      <vt:lpstr>Myriad Pro</vt:lpstr>
      <vt:lpstr>Calibri</vt:lpstr>
      <vt:lpstr>Myriad Pro Light</vt:lpstr>
      <vt:lpstr>Office Theme</vt:lpstr>
      <vt:lpstr>WPM status report TP55 closing plenary</vt:lpstr>
      <vt:lpstr>WPM Status at TP55 closing plenary</vt:lpstr>
      <vt:lpstr>TP55 closing - WI Snapshot</vt:lpstr>
      <vt:lpstr>24 active WIs*</vt:lpstr>
      <vt:lpstr>WIs target for Rel-4</vt:lpstr>
      <vt:lpstr>WIs target for Rel-5</vt:lpstr>
      <vt:lpstr>Freeze at TP55</vt:lpstr>
      <vt:lpstr>Approval at TP55</vt:lpstr>
      <vt:lpstr>Timeline Release 5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Andrew Min-gyu Han</cp:lastModifiedBy>
  <cp:revision>71</cp:revision>
  <dcterms:created xsi:type="dcterms:W3CDTF">2017-09-21T15:46:31Z</dcterms:created>
  <dcterms:modified xsi:type="dcterms:W3CDTF">2022-07-15T14:23:45Z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0x010100725F96D21E3CEF488389D0B910E6D299</vt:lpwstr>
  </property>
</Properties>
</file>