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맑은 고딕" panose="020B0503020000020004" pitchFamily="50" charset="-127"/>
      <p:regular r:id="rId15"/>
      <p:bold r:id="rId16"/>
    </p:embeddedFont>
    <p:embeddedFont>
      <p:font typeface="Myriad Pro" panose="020B0503030403020204" pitchFamily="34" charset="0"/>
      <p:regular r:id="rId17"/>
      <p:bold r:id="rId18"/>
      <p:italic r:id="rId19"/>
      <p:boldItalic r:id="rId20"/>
    </p:embeddedFont>
    <p:embeddedFont>
      <p:font typeface="宋体" panose="02010600030101010101" pitchFamily="2" charset="-122"/>
      <p:regular r:id="rId21"/>
    </p:embeddedFont>
    <p:embeddedFont>
      <p:font typeface="Myriad Pro Light" panose="020B0603030403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gyu Han" userId="2609d183-e7ac-4bd8-a95d-df0f24b577af" providerId="ADAL" clId="{59A20B9E-FFDD-46CE-8C51-157ACD131B84}"/>
    <pc:docChg chg="undo custSel modSld">
      <pc:chgData name="Min-gyu Han" userId="2609d183-e7ac-4bd8-a95d-df0f24b577af" providerId="ADAL" clId="{59A20B9E-FFDD-46CE-8C51-157ACD131B84}" dt="2022-05-13T14:06:43.818" v="205" actId="20577"/>
      <pc:docMkLst>
        <pc:docMk/>
      </pc:docMkLst>
      <pc:sldChg chg="modSp">
        <pc:chgData name="Min-gyu Han" userId="2609d183-e7ac-4bd8-a95d-df0f24b577af" providerId="ADAL" clId="{59A20B9E-FFDD-46CE-8C51-157ACD131B84}" dt="2022-05-13T11:59:30.886" v="15" actId="20577"/>
        <pc:sldMkLst>
          <pc:docMk/>
          <pc:sldMk cId="1765449736" sldId="256"/>
        </pc:sldMkLst>
        <pc:spChg chg="mod">
          <ac:chgData name="Min-gyu Han" userId="2609d183-e7ac-4bd8-a95d-df0f24b577af" providerId="ADAL" clId="{59A20B9E-FFDD-46CE-8C51-157ACD131B84}" dt="2022-05-13T11:59:24.837" v="13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1:59:30.886" v="15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1:51.948" v="193" actId="20577"/>
        <pc:sldMkLst>
          <pc:docMk/>
          <pc:sldMk cId="1564869094" sldId="273"/>
        </pc:sldMkLst>
        <pc:spChg chg="mod">
          <ac:chgData name="Min-gyu Han" userId="2609d183-e7ac-4bd8-a95d-df0f24b577af" providerId="ADAL" clId="{59A20B9E-FFDD-46CE-8C51-157ACD131B84}" dt="2022-05-13T11:59:38.787" v="22" actId="20577"/>
          <ac:spMkLst>
            <pc:docMk/>
            <pc:sldMk cId="1564869094" sldId="273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1:51.948" v="193" actId="20577"/>
          <ac:spMkLst>
            <pc:docMk/>
            <pc:sldMk cId="1564869094" sldId="273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4:54.388" v="195" actId="20577"/>
        <pc:sldMkLst>
          <pc:docMk/>
          <pc:sldMk cId="3684810922" sldId="274"/>
        </pc:sldMkLst>
        <pc:spChg chg="mod">
          <ac:chgData name="Min-gyu Han" userId="2609d183-e7ac-4bd8-a95d-df0f24b577af" providerId="ADAL" clId="{59A20B9E-FFDD-46CE-8C51-157ACD131B84}" dt="2022-05-13T11:59:46.161" v="3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4:54.388" v="195" actId="20577"/>
          <ac:spMkLst>
            <pc:docMk/>
            <pc:sldMk cId="3684810922" sldId="274"/>
            <ac:spMk id="3" creationId="{00000000-0000-0000-0000-000000000000}"/>
          </ac:spMkLst>
        </pc:spChg>
      </pc:sldChg>
      <pc:sldChg chg="delSp modSp">
        <pc:chgData name="Min-gyu Han" userId="2609d183-e7ac-4bd8-a95d-df0f24b577af" providerId="ADAL" clId="{59A20B9E-FFDD-46CE-8C51-157ACD131B84}" dt="2022-05-13T13:48:12.187" v="185" actId="20577"/>
        <pc:sldMkLst>
          <pc:docMk/>
          <pc:sldMk cId="78772924" sldId="276"/>
        </pc:sldMkLst>
        <pc:spChg chg="mod">
          <ac:chgData name="Min-gyu Han" userId="2609d183-e7ac-4bd8-a95d-df0f24b577af" providerId="ADAL" clId="{59A20B9E-FFDD-46CE-8C51-157ACD131B84}" dt="2022-05-13T13:48:12.187" v="185" actId="20577"/>
          <ac:spMkLst>
            <pc:docMk/>
            <pc:sldMk cId="78772924" sldId="276"/>
            <ac:spMk id="7" creationId="{00000000-0000-0000-0000-000000000000}"/>
          </ac:spMkLst>
        </pc:spChg>
        <pc:picChg chg="del mod">
          <ac:chgData name="Min-gyu Han" userId="2609d183-e7ac-4bd8-a95d-df0f24b577af" providerId="ADAL" clId="{59A20B9E-FFDD-46CE-8C51-157ACD131B84}" dt="2022-05-13T13:39:35.634" v="73"/>
          <ac:picMkLst>
            <pc:docMk/>
            <pc:sldMk cId="78772924" sldId="276"/>
            <ac:picMk id="3" creationId="{A27EA34B-D7B3-4AD2-A82A-2D4F9DD14B13}"/>
          </ac:picMkLst>
        </pc:picChg>
        <pc:picChg chg="del mod">
          <ac:chgData name="Min-gyu Han" userId="2609d183-e7ac-4bd8-a95d-df0f24b577af" providerId="ADAL" clId="{59A20B9E-FFDD-46CE-8C51-157ACD131B84}" dt="2022-05-13T13:44:45.538" v="138" actId="478"/>
          <ac:picMkLst>
            <pc:docMk/>
            <pc:sldMk cId="78772924" sldId="276"/>
            <ac:picMk id="4" creationId="{C3E77930-E93F-41E4-A59B-AA1BD0FD3CF4}"/>
          </ac:picMkLst>
        </pc:picChg>
        <pc:picChg chg="mod">
          <ac:chgData name="Min-gyu Han" userId="2609d183-e7ac-4bd8-a95d-df0f24b577af" providerId="ADAL" clId="{59A20B9E-FFDD-46CE-8C51-157ACD131B84}" dt="2022-05-13T13:44:56.021" v="139" actId="1076"/>
          <ac:picMkLst>
            <pc:docMk/>
            <pc:sldMk cId="78772924" sldId="276"/>
            <ac:picMk id="5" creationId="{EB1924EF-746F-4D12-9EA7-8B8BFB6A3278}"/>
          </ac:picMkLst>
        </pc:picChg>
        <pc:picChg chg="del">
          <ac:chgData name="Min-gyu Han" userId="2609d183-e7ac-4bd8-a95d-df0f24b577af" providerId="ADAL" clId="{59A20B9E-FFDD-46CE-8C51-157ACD131B84}" dt="2022-05-13T13:39:21.259" v="71" actId="478"/>
          <ac:picMkLst>
            <pc:docMk/>
            <pc:sldMk cId="78772924" sldId="276"/>
            <ac:picMk id="6" creationId="{00000000-0000-0000-0000-000000000000}"/>
          </ac:picMkLst>
        </pc:picChg>
      </pc:sldChg>
      <pc:sldChg chg="addSp delSp modSp">
        <pc:chgData name="Min-gyu Han" userId="2609d183-e7ac-4bd8-a95d-df0f24b577af" providerId="ADAL" clId="{59A20B9E-FFDD-46CE-8C51-157ACD131B84}" dt="2022-05-13T14:06:43.818" v="205" actId="20577"/>
        <pc:sldMkLst>
          <pc:docMk/>
          <pc:sldMk cId="197799226" sldId="277"/>
        </pc:sldMkLst>
        <pc:spChg chg="mod">
          <ac:chgData name="Min-gyu Han" userId="2609d183-e7ac-4bd8-a95d-df0f24b577af" providerId="ADAL" clId="{59A20B9E-FFDD-46CE-8C51-157ACD131B84}" dt="2022-05-13T14:06:43.818" v="205" actId="20577"/>
          <ac:spMkLst>
            <pc:docMk/>
            <pc:sldMk cId="197799226" sldId="277"/>
            <ac:spMk id="6" creationId="{00000000-0000-0000-0000-000000000000}"/>
          </ac:spMkLst>
        </pc:spChg>
        <pc:picChg chg="del">
          <ac:chgData name="Min-gyu Han" userId="2609d183-e7ac-4bd8-a95d-df0f24b577af" providerId="ADAL" clId="{59A20B9E-FFDD-46CE-8C51-157ACD131B84}" dt="2022-05-13T13:39:38.763" v="74" actId="478"/>
          <ac:picMkLst>
            <pc:docMk/>
            <pc:sldMk cId="197799226" sldId="277"/>
            <ac:picMk id="4" creationId="{00000000-0000-0000-0000-000000000000}"/>
          </ac:picMkLst>
        </pc:picChg>
        <pc:picChg chg="add mod">
          <ac:chgData name="Min-gyu Han" userId="2609d183-e7ac-4bd8-a95d-df0f24b577af" providerId="ADAL" clId="{59A20B9E-FFDD-46CE-8C51-157ACD131B84}" dt="2022-05-13T13:39:44.760" v="76" actId="1076"/>
          <ac:picMkLst>
            <pc:docMk/>
            <pc:sldMk cId="197799226" sldId="277"/>
            <ac:picMk id="5" creationId="{2ABAF023-B63A-46B4-AD4B-8FCCD493B593}"/>
          </ac:picMkLst>
        </pc:picChg>
      </pc:sldChg>
      <pc:sldChg chg="modSp">
        <pc:chgData name="Min-gyu Han" userId="2609d183-e7ac-4bd8-a95d-df0f24b577af" providerId="ADAL" clId="{59A20B9E-FFDD-46CE-8C51-157ACD131B84}" dt="2022-05-13T13:49:43.221" v="188" actId="1076"/>
        <pc:sldMkLst>
          <pc:docMk/>
          <pc:sldMk cId="4128522371" sldId="278"/>
        </pc:sldMkLst>
        <pc:spChg chg="mod">
          <ac:chgData name="Min-gyu Han" userId="2609d183-e7ac-4bd8-a95d-df0f24b577af" providerId="ADAL" clId="{59A20B9E-FFDD-46CE-8C51-157ACD131B84}" dt="2022-05-13T13:49:38.835" v="187" actId="20577"/>
          <ac:spMkLst>
            <pc:docMk/>
            <pc:sldMk cId="4128522371" sldId="278"/>
            <ac:spMk id="5" creationId="{00000000-0000-0000-0000-000000000000}"/>
          </ac:spMkLst>
        </pc:spChg>
        <pc:picChg chg="mod">
          <ac:chgData name="Min-gyu Han" userId="2609d183-e7ac-4bd8-a95d-df0f24b577af" providerId="ADAL" clId="{59A20B9E-FFDD-46CE-8C51-157ACD131B84}" dt="2022-05-13T13:49:43.221" v="188" actId="1076"/>
          <ac:picMkLst>
            <pc:docMk/>
            <pc:sldMk cId="4128522371" sldId="278"/>
            <ac:picMk id="3" creationId="{82308FD2-FAC0-46FC-B289-EBD1ED3E7C6E}"/>
          </ac:picMkLst>
        </pc:picChg>
      </pc:sldChg>
      <pc:sldChg chg="delSp modSp">
        <pc:chgData name="Min-gyu Han" userId="2609d183-e7ac-4bd8-a95d-df0f24b577af" providerId="ADAL" clId="{59A20B9E-FFDD-46CE-8C51-157ACD131B84}" dt="2022-05-13T13:52:30.192" v="191" actId="1076"/>
        <pc:sldMkLst>
          <pc:docMk/>
          <pc:sldMk cId="3058417896" sldId="279"/>
        </pc:sldMkLst>
        <pc:picChg chg="del">
          <ac:chgData name="Min-gyu Han" userId="2609d183-e7ac-4bd8-a95d-df0f24b577af" providerId="ADAL" clId="{59A20B9E-FFDD-46CE-8C51-157ACD131B84}" dt="2022-05-13T13:52:11.197" v="190"/>
          <ac:picMkLst>
            <pc:docMk/>
            <pc:sldMk cId="3058417896" sldId="279"/>
            <ac:picMk id="3" creationId="{21D472C5-54D6-4B89-B24C-640FAB8613EC}"/>
          </ac:picMkLst>
        </pc:picChg>
        <pc:picChg chg="mod">
          <ac:chgData name="Min-gyu Han" userId="2609d183-e7ac-4bd8-a95d-df0f24b577af" providerId="ADAL" clId="{59A20B9E-FFDD-46CE-8C51-157ACD131B84}" dt="2022-05-13T13:52:30.192" v="191" actId="1076"/>
          <ac:picMkLst>
            <pc:docMk/>
            <pc:sldMk cId="3058417896" sldId="279"/>
            <ac:picMk id="4" creationId="{C8529720-A99F-48BA-8595-63806088FA95}"/>
          </ac:picMkLst>
        </pc:picChg>
        <pc:picChg chg="del">
          <ac:chgData name="Min-gyu Han" userId="2609d183-e7ac-4bd8-a95d-df0f24b577af" providerId="ADAL" clId="{59A20B9E-FFDD-46CE-8C51-157ACD131B84}" dt="2022-05-13T13:49:57.073" v="189" actId="478"/>
          <ac:picMkLst>
            <pc:docMk/>
            <pc:sldMk cId="3058417896" sldId="279"/>
            <ac:picMk id="5" creationId="{00000000-0000-0000-0000-000000000000}"/>
          </ac:picMkLst>
        </pc:picChg>
      </pc:sldChg>
      <pc:sldChg chg="modSp">
        <pc:chgData name="Min-gyu Han" userId="2609d183-e7ac-4bd8-a95d-df0f24b577af" providerId="ADAL" clId="{59A20B9E-FFDD-46CE-8C51-157ACD131B84}" dt="2022-05-13T12:00:20.809" v="33" actId="1036"/>
        <pc:sldMkLst>
          <pc:docMk/>
          <pc:sldMk cId="1503757099" sldId="282"/>
        </pc:sldMkLst>
        <pc:spChg chg="mod">
          <ac:chgData name="Min-gyu Han" userId="2609d183-e7ac-4bd8-a95d-df0f24b577af" providerId="ADAL" clId="{59A20B9E-FFDD-46CE-8C51-157ACD131B84}" dt="2022-05-13T12:00:20.809" v="33" actId="1036"/>
          <ac:spMkLst>
            <pc:docMk/>
            <pc:sldMk cId="1503757099" sldId="282"/>
            <ac:spMk id="133" creationId="{00000000-0000-0000-0000-000000000000}"/>
          </ac:spMkLst>
        </pc:spChg>
      </pc:sldChg>
    </pc:docChg>
  </pc:docChgLst>
  <pc:docChgLst>
    <pc:chgData name="Min-gyu Han" userId="2609d183-e7ac-4bd8-a95d-df0f24b577af" providerId="ADAL" clId="{29B4981A-9FFC-452A-B5AC-6A9BD715A65A}"/>
    <pc:docChg chg="undo custSel delSld modSld">
      <pc:chgData name="Min-gyu Han" userId="2609d183-e7ac-4bd8-a95d-df0f24b577af" providerId="ADAL" clId="{29B4981A-9FFC-452A-B5AC-6A9BD715A65A}" dt="2022-05-11T08:37:56.575" v="872" actId="1037"/>
      <pc:docMkLst>
        <pc:docMk/>
      </pc:docMkLst>
      <pc:sldChg chg="modSp">
        <pc:chgData name="Min-gyu Han" userId="2609d183-e7ac-4bd8-a95d-df0f24b577af" providerId="ADAL" clId="{29B4981A-9FFC-452A-B5AC-6A9BD715A65A}" dt="2022-05-11T07:51:10.877" v="34" actId="20577"/>
        <pc:sldMkLst>
          <pc:docMk/>
          <pc:sldMk cId="1765449736" sldId="256"/>
        </pc:sldMkLst>
        <pc:spChg chg="mod">
          <ac:chgData name="Min-gyu Han" userId="2609d183-e7ac-4bd8-a95d-df0f24b577af" providerId="ADAL" clId="{29B4981A-9FFC-452A-B5AC-6A9BD715A65A}" dt="2022-05-11T07:51:05.420" v="31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1:10.877" v="34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2:38.815" v="57" actId="27636"/>
        <pc:sldMkLst>
          <pc:docMk/>
          <pc:sldMk cId="1564869094" sldId="273"/>
        </pc:sldMkLst>
        <pc:spChg chg="mod">
          <ac:chgData name="Min-gyu Han" userId="2609d183-e7ac-4bd8-a95d-df0f24b577af" providerId="ADAL" clId="{29B4981A-9FFC-452A-B5AC-6A9BD715A65A}" dt="2022-05-11T07:52:38.815" v="57" actId="27636"/>
          <ac:spMkLst>
            <pc:docMk/>
            <pc:sldMk cId="1564869094" sldId="273"/>
            <ac:spMk id="2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03.868" v="69" actId="20577"/>
        <pc:sldMkLst>
          <pc:docMk/>
          <pc:sldMk cId="3684810922" sldId="274"/>
        </pc:sldMkLst>
        <pc:spChg chg="mod">
          <ac:chgData name="Min-gyu Han" userId="2609d183-e7ac-4bd8-a95d-df0f24b577af" providerId="ADAL" clId="{29B4981A-9FFC-452A-B5AC-6A9BD715A65A}" dt="2022-05-11T07:52:50.407" v="6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3:03.868" v="69" actId="20577"/>
          <ac:spMkLst>
            <pc:docMk/>
            <pc:sldMk cId="3684810922" sldId="274"/>
            <ac:spMk id="4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16.494" v="71" actId="20577"/>
        <pc:sldMkLst>
          <pc:docMk/>
          <pc:sldMk cId="4128522371" sldId="278"/>
        </pc:sldMkLst>
        <pc:spChg chg="mod">
          <ac:chgData name="Min-gyu Han" userId="2609d183-e7ac-4bd8-a95d-df0f24b577af" providerId="ADAL" clId="{29B4981A-9FFC-452A-B5AC-6A9BD715A65A}" dt="2022-05-11T07:53:16.494" v="71" actId="20577"/>
          <ac:spMkLst>
            <pc:docMk/>
            <pc:sldMk cId="4128522371" sldId="278"/>
            <ac:spMk id="5" creationId="{00000000-0000-0000-0000-000000000000}"/>
          </ac:spMkLst>
        </pc:spChg>
      </pc:sldChg>
      <pc:sldChg chg="addSp delSp modSp">
        <pc:chgData name="Min-gyu Han" userId="2609d183-e7ac-4bd8-a95d-df0f24b577af" providerId="ADAL" clId="{29B4981A-9FFC-452A-B5AC-6A9BD715A65A}" dt="2022-05-11T08:37:56.575" v="872" actId="1037"/>
        <pc:sldMkLst>
          <pc:docMk/>
          <pc:sldMk cId="1503757099" sldId="282"/>
        </pc:sldMkLst>
        <pc:spChg chg="mod">
          <ac:chgData name="Min-gyu Han" userId="2609d183-e7ac-4bd8-a95d-df0f24b577af" providerId="ADAL" clId="{29B4981A-9FFC-452A-B5AC-6A9BD715A65A}" dt="2022-05-11T08:37:15.732" v="656" actId="20577"/>
          <ac:spMkLst>
            <pc:docMk/>
            <pc:sldMk cId="1503757099" sldId="282"/>
            <ac:spMk id="6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4:57.142" v="73" actId="1076"/>
          <ac:spMkLst>
            <pc:docMk/>
            <pc:sldMk cId="1503757099" sldId="282"/>
            <ac:spMk id="6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40.474" v="525" actId="1037"/>
          <ac:spMkLst>
            <pc:docMk/>
            <pc:sldMk cId="1503757099" sldId="282"/>
            <ac:spMk id="74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85" creationId="{47175659-6C34-439F-8F94-5734424D4665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07:58.738" v="85" actId="20577"/>
          <ac:spMkLst>
            <pc:docMk/>
            <pc:sldMk cId="1503757099" sldId="282"/>
            <ac:spMk id="9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33.254" v="135" actId="14100"/>
          <ac:spMkLst>
            <pc:docMk/>
            <pc:sldMk cId="1503757099" sldId="282"/>
            <ac:spMk id="9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0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1" v="759" actId="1038"/>
          <ac:spMkLst>
            <pc:docMk/>
            <pc:sldMk cId="1503757099" sldId="282"/>
            <ac:spMk id="101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8.179" v="837" actId="1038"/>
          <ac:spMkLst>
            <pc:docMk/>
            <pc:sldMk cId="1503757099" sldId="282"/>
            <ac:spMk id="102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110" creationId="{79AE1194-FA37-478C-A111-E2D4C38F64D3}"/>
          </ac:spMkLst>
        </pc:spChg>
        <pc:spChg chg="add mod">
          <ac:chgData name="Min-gyu Han" userId="2609d183-e7ac-4bd8-a95d-df0f24b577af" providerId="ADAL" clId="{29B4981A-9FFC-452A-B5AC-6A9BD715A65A}" dt="2022-05-11T08:35:28.617" v="496" actId="1076"/>
          <ac:spMkLst>
            <pc:docMk/>
            <pc:sldMk cId="1503757099" sldId="282"/>
            <ac:spMk id="111" creationId="{195163F6-85EE-490B-83D6-427805ED9687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1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1.116" v="188" actId="1037"/>
          <ac:spMkLst>
            <pc:docMk/>
            <pc:sldMk cId="1503757099" sldId="282"/>
            <ac:spMk id="11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2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34.257" v="408" actId="1038"/>
          <ac:spMkLst>
            <pc:docMk/>
            <pc:sldMk cId="1503757099" sldId="282"/>
            <ac:spMk id="12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28.673" v="391" actId="1038"/>
          <ac:spMkLst>
            <pc:docMk/>
            <pc:sldMk cId="1503757099" sldId="282"/>
            <ac:spMk id="12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3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3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18.552" v="494" actId="1038"/>
          <ac:spMkLst>
            <pc:docMk/>
            <pc:sldMk cId="1503757099" sldId="282"/>
            <ac:spMk id="14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0" creationId="{00000000-0000-0000-0000-000000000000}"/>
          </ac:spMkLst>
        </pc:spChg>
        <pc:spChg chg="del mod">
          <ac:chgData name="Min-gyu Han" userId="2609d183-e7ac-4bd8-a95d-df0f24b577af" providerId="ADAL" clId="{29B4981A-9FFC-452A-B5AC-6A9BD715A65A}" dt="2022-05-11T08:37:22.848" v="657" actId="478"/>
          <ac:spMkLst>
            <pc:docMk/>
            <pc:sldMk cId="1503757099" sldId="282"/>
            <ac:spMk id="15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6" creationId="{00000000-0000-0000-0000-000000000000}"/>
          </ac:spMkLst>
        </pc:spChg>
        <pc:cxnChg chg="add mod">
          <ac:chgData name="Min-gyu Han" userId="2609d183-e7ac-4bd8-a95d-df0f24b577af" providerId="ADAL" clId="{29B4981A-9FFC-452A-B5AC-6A9BD715A65A}" dt="2022-05-11T08:34:54.407" v="412" actId="693"/>
          <ac:cxnSpMkLst>
            <pc:docMk/>
            <pc:sldMk cId="1503757099" sldId="282"/>
            <ac:cxnSpMk id="83" creationId="{51F0B7DF-849A-4517-9551-7F189EEBE31E}"/>
          </ac:cxnSpMkLst>
        </pc:cxnChg>
        <pc:cxnChg chg="add mod">
          <ac:chgData name="Min-gyu Han" userId="2609d183-e7ac-4bd8-a95d-df0f24b577af" providerId="ADAL" clId="{29B4981A-9FFC-452A-B5AC-6A9BD715A65A}" dt="2022-05-11T08:35:16.746" v="488" actId="1037"/>
          <ac:cxnSpMkLst>
            <pc:docMk/>
            <pc:sldMk cId="1503757099" sldId="282"/>
            <ac:cxnSpMk id="89" creationId="{D5ED7FA0-B68D-4594-95E5-9B12C841E2DB}"/>
          </ac:cxnSpMkLst>
        </pc:cxnChg>
        <pc:cxnChg chg="mod">
          <ac:chgData name="Min-gyu Han" userId="2609d183-e7ac-4bd8-a95d-df0f24b577af" providerId="ADAL" clId="{29B4981A-9FFC-452A-B5AC-6A9BD715A65A}" dt="2022-05-11T08:34:34.257" v="408" actId="1038"/>
          <ac:cxnSpMkLst>
            <pc:docMk/>
            <pc:sldMk cId="1503757099" sldId="282"/>
            <ac:cxnSpMk id="125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4:28.673" v="391" actId="1038"/>
          <ac:cxnSpMkLst>
            <pc:docMk/>
            <pc:sldMk cId="1503757099" sldId="282"/>
            <ac:cxnSpMk id="126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7:41" v="759" actId="1038"/>
          <ac:cxnSpMkLst>
            <pc:docMk/>
            <pc:sldMk cId="1503757099" sldId="282"/>
            <ac:cxnSpMk id="13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15-07-2022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7/15/2022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>
                <a:cs typeface="Arial" panose="020B0604020202020204" pitchFamily="34" charset="0"/>
              </a:rPr>
              <a:t>TP55 </a:t>
            </a:r>
            <a:r>
              <a:rPr lang="en-US" altLang="ko-KR" dirty="0" smtClean="0">
                <a:cs typeface="Arial" panose="020B0604020202020204" pitchFamily="34" charset="0"/>
              </a:rPr>
              <a:t>closing </a:t>
            </a:r>
            <a:r>
              <a:rPr lang="en-US" altLang="ko-KR" dirty="0">
                <a:cs typeface="Arial" panose="020B0604020202020204" pitchFamily="34" charset="0"/>
              </a:rPr>
              <a:t>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convener,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2022-07-15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TP55 </a:t>
            </a:r>
            <a:r>
              <a:rPr lang="en-US" dirty="0" smtClean="0"/>
              <a:t>closing </a:t>
            </a:r>
            <a:r>
              <a:rPr lang="en-US" dirty="0"/>
              <a:t>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4 Timeline / 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/>
              <a:t>TP55 </a:t>
            </a:r>
            <a:r>
              <a:rPr lang="en-US" dirty="0" smtClean="0"/>
              <a:t>closing </a:t>
            </a:r>
            <a:r>
              <a:rPr lang="en-US" dirty="0"/>
              <a:t>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24</a:t>
            </a:r>
            <a:r>
              <a:rPr lang="en-US" altLang="de-DE" sz="2400" dirty="0">
                <a:solidFill>
                  <a:prstClr val="black"/>
                </a:solidFill>
              </a:rPr>
              <a:t> 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</a:t>
            </a:r>
            <a:r>
              <a:rPr lang="en-US" altLang="de-DE" sz="2400" dirty="0" err="1">
                <a:solidFill>
                  <a:prstClr val="black"/>
                </a:solidFill>
              </a:rPr>
              <a:t>TP#55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2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11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TP55 in ADM-0001-Work Program Management </a:t>
            </a:r>
            <a:r>
              <a:rPr lang="en-GB" altLang="de-DE" sz="1400" dirty="0" smtClean="0"/>
              <a:t>v55.1.0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24 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WI-0094- Ontologies for Smart City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</a:t>
            </a:r>
            <a:br>
              <a:rPr lang="en-US" altLang="de-DE" sz="1400" dirty="0">
                <a:solidFill>
                  <a:srgbClr val="00B050"/>
                </a:solidFill>
              </a:rPr>
            </a:br>
            <a:r>
              <a:rPr lang="en-US" altLang="de-DE" sz="1400" dirty="0">
                <a:solidFill>
                  <a:srgbClr val="00B050"/>
                </a:solidFill>
              </a:rPr>
              <a:t>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/>
              <a:t>WI-0103 - oneM2M API guide Rel3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WI-0106 - Interoperability testing Release 4</a:t>
            </a:r>
          </a:p>
          <a:p>
            <a:r>
              <a:rPr lang="en-US" altLang="de-DE" sz="1400" dirty="0"/>
              <a:t>WI-0107 - Developers guide series</a:t>
            </a:r>
          </a:p>
          <a:p>
            <a:r>
              <a:rPr lang="en-US" altLang="de-DE" sz="1400" dirty="0"/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WI-0064 - Adaptation of oneM2M for Smart City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WI-0069 -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WI-0064, 0069 : No normative R4 work planned – Need to close?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WI-0090, 0091, 0098: </a:t>
            </a:r>
            <a:r>
              <a:rPr lang="en-US" altLang="zh-CN" sz="2400" dirty="0" smtClean="0">
                <a:solidFill>
                  <a:schemeClr val="accent1"/>
                </a:solidFill>
              </a:rPr>
              <a:t>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WI-0093 : Ready to approve!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" y="1861943"/>
            <a:ext cx="11658012" cy="24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166063" y="5174593"/>
            <a:ext cx="103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WI-0096, 0101,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0106 </a:t>
            </a:r>
            <a:r>
              <a:rPr lang="en-US" altLang="zh-CN" sz="2400" dirty="0">
                <a:solidFill>
                  <a:schemeClr val="accent1"/>
                </a:solidFill>
              </a:rPr>
              <a:t>:  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WI-0104, 105, 0108, 0109 </a:t>
            </a:r>
            <a:r>
              <a:rPr lang="en-US" altLang="zh-CN" sz="2400" dirty="0">
                <a:solidFill>
                  <a:schemeClr val="accent1"/>
                </a:solidFill>
              </a:rPr>
              <a:t>: Good </a:t>
            </a:r>
            <a:r>
              <a:rPr lang="en-US" altLang="zh-CN" sz="2400" dirty="0" smtClean="0">
                <a:solidFill>
                  <a:schemeClr val="accent1"/>
                </a:solidFill>
              </a:rPr>
              <a:t>progress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8" y="1709814"/>
            <a:ext cx="11730373" cy="29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 WI to freeze for TP54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2308FD2-FAC0-46FC-B289-EBD1ED3E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232437"/>
            <a:ext cx="10744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2587956"/>
            <a:ext cx="11806518" cy="8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R4 Ratification : TP56 Q3 - 2022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1 F</a:t>
            </a:r>
            <a:r>
              <a:rPr lang="en-US" altLang="ko-KR" dirty="0"/>
              <a:t>reeze</a:t>
            </a:r>
            <a:r>
              <a:rPr lang="en-US" altLang="zh-CN" dirty="0"/>
              <a:t> Date : TP#56 or TP57 – Q4 2022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Q2 2023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Q4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TPxx</a:t>
            </a:r>
            <a:r>
              <a:rPr lang="en-US" dirty="0"/>
              <a:t> + 2, Q2 2024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4142299" y="1270482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TP#50</a:t>
            </a:r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TP#51</a:t>
            </a:r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TP#52</a:t>
            </a:r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TP#53</a:t>
            </a:r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98" name="Richtungspfeil 61"/>
          <p:cNvSpPr/>
          <p:nvPr/>
        </p:nvSpPr>
        <p:spPr>
          <a:xfrm>
            <a:off x="219168" y="4030050"/>
            <a:ext cx="5945325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4</a:t>
            </a:r>
          </a:p>
        </p:txBody>
      </p:sp>
      <p:sp>
        <p:nvSpPr>
          <p:cNvPr id="100" name="Textfeld 9"/>
          <p:cNvSpPr txBox="1"/>
          <p:nvPr/>
        </p:nvSpPr>
        <p:spPr>
          <a:xfrm>
            <a:off x="3518912" y="3361381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Ratification R4</a:t>
            </a: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5059313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5235639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816343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382068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4855938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52331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018712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5210930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5296122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292649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5814676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048526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4857884" y="362902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234485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4480418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443741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4103733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6645586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6879436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7455086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7688936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4543017" y="4768086"/>
            <a:ext cx="1577990" cy="90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812586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11194700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11279795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11178518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C1F901-583C-40AF-BF6E-6075AD883BAD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aae8f29-e36e-4d5f-a1b0-2a48d2d4f6c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500</Words>
  <Application>Microsoft Office PowerPoint</Application>
  <PresentationFormat>와이드스크린</PresentationFormat>
  <Paragraphs>105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맑은 고딕</vt:lpstr>
      <vt:lpstr>Myriad Pro</vt:lpstr>
      <vt:lpstr>Arial</vt:lpstr>
      <vt:lpstr>Times New Roman</vt:lpstr>
      <vt:lpstr>宋体</vt:lpstr>
      <vt:lpstr>Book</vt:lpstr>
      <vt:lpstr>Myriad Pro Light</vt:lpstr>
      <vt:lpstr>Calibri</vt:lpstr>
      <vt:lpstr>Office Theme</vt:lpstr>
      <vt:lpstr>WPM status report TP55 closing plenary</vt:lpstr>
      <vt:lpstr>WPM Status at TP55 closing plenary</vt:lpstr>
      <vt:lpstr>TP55 closing - WI Snapshot</vt:lpstr>
      <vt:lpstr>24 active WIs*</vt:lpstr>
      <vt:lpstr>WIs target for Rel-4</vt:lpstr>
      <vt:lpstr>WIs target for Rel-5</vt:lpstr>
      <vt:lpstr>Freeze at TP55</vt:lpstr>
      <vt:lpstr>Approval at TP55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73</cp:revision>
  <dcterms:created xsi:type="dcterms:W3CDTF">2017-09-21T15:46:31Z</dcterms:created>
  <dcterms:modified xsi:type="dcterms:W3CDTF">2022-07-15T14:47:37Z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