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63" r:id="rId4"/>
    <p:sldId id="268" r:id="rId5"/>
    <p:sldId id="264" r:id="rId6"/>
    <p:sldId id="269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750"/>
    <p:restoredTop sz="94660"/>
  </p:normalViewPr>
  <p:slideViewPr>
    <p:cSldViewPr showGuides="1">
      <p:cViewPr varScale="1">
        <p:scale>
          <a:sx n="75" d="100"/>
          <a:sy n="75" d="100"/>
        </p:scale>
        <p:origin x="44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7/15/2022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7/15/2022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TP#55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705879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Shane HE,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KIM, Marianne Mohali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from 2022-07-11 to 2022-07-15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TP#55 - 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Items for INFORMATION</a:t>
            </a:r>
            <a:endParaRPr lang="en-US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Progress on TR-0068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2800" dirty="0">
                <a:solidFill>
                  <a:schemeClr val="tx1"/>
                </a:solidFill>
              </a:rPr>
              <a:t>TS-0023 CRs, </a:t>
            </a:r>
            <a:r>
              <a:rPr lang="en-US" altLang="de-DE" dirty="0">
                <a:solidFill>
                  <a:schemeClr val="tx1"/>
                </a:solidFill>
              </a:rPr>
              <a:t>resolutions and </a:t>
            </a:r>
            <a:r>
              <a:rPr lang="en-US" altLang="de-DE" sz="2800" dirty="0">
                <a:solidFill>
                  <a:schemeClr val="tx1"/>
                </a:solidFill>
              </a:rPr>
              <a:t>new/correct baseline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2800" dirty="0">
                <a:solidFill>
                  <a:schemeClr val="tx1"/>
                </a:solidFill>
              </a:rPr>
              <a:t>WI-0109 joint </a:t>
            </a:r>
            <a:r>
              <a:rPr lang="en-US" altLang="de-DE" dirty="0">
                <a:solidFill>
                  <a:schemeClr val="tx1"/>
                </a:solidFill>
              </a:rPr>
              <a:t>progress</a:t>
            </a:r>
            <a:r>
              <a:rPr lang="en-US" altLang="de-DE" sz="2800" dirty="0">
                <a:solidFill>
                  <a:schemeClr val="tx1"/>
                </a:solidFill>
              </a:rPr>
              <a:t> with SDS/TDE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2022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TP-2022-0063-RDM_status_report_to_TP#55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Issues for DECISION in TP</a:t>
            </a:r>
            <a:endParaRPr lang="en-US" altLang="en-US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174865"/>
            <a:ext cx="85344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 for approval</a:t>
            </a:r>
            <a:endParaRPr lang="en-GB" altLang="de-DE" sz="2400" dirty="0">
              <a:solidFill>
                <a:srgbClr val="C00000"/>
              </a:solidFill>
            </a:endParaRPr>
          </a:p>
          <a:p>
            <a:pPr lvl="1">
              <a:defRPr/>
            </a:pPr>
            <a:r>
              <a:rPr lang="en-US" altLang="en-US" sz="1600" dirty="0"/>
              <a:t>TS-0023 : </a:t>
            </a:r>
            <a:r>
              <a:rPr lang="pt-BR" altLang="en-US" sz="1600" dirty="0"/>
              <a:t>TP-2022-0064-TP55_TS_0023_CR_Pack_R5</a:t>
            </a:r>
          </a:p>
          <a:p>
            <a:pPr lvl="1">
              <a:defRPr/>
            </a:pPr>
            <a:r>
              <a:rPr lang="en-US" altLang="en-US" sz="1600" dirty="0"/>
              <a:t>TS-0037 : </a:t>
            </a:r>
            <a:r>
              <a:rPr lang="pt-BR" altLang="en-US" sz="1600" dirty="0"/>
              <a:t>TP-2022-0066-TP55_TS-0037_CR_PACK_R4 </a:t>
            </a:r>
            <a:endParaRPr lang="en-US" altLang="en-US" sz="1600" dirty="0"/>
          </a:p>
          <a:p>
            <a:pPr lvl="1">
              <a:defRPr/>
            </a:pPr>
            <a:endParaRPr lang="en-US" altLang="en-US" sz="1600" dirty="0"/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TR/TS for approval </a:t>
            </a:r>
          </a:p>
          <a:p>
            <a:pPr lvl="1">
              <a:defRPr/>
            </a:pPr>
            <a:r>
              <a:rPr lang="en-US" altLang="en-US" sz="1600" dirty="0"/>
              <a:t>NONE</a:t>
            </a:r>
            <a:endParaRPr lang="en-US" sz="1600" dirty="0"/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WI proposal for approval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 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NONE</a:t>
            </a: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2022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TP-2022-0063-RDM_status_report_to_TP#55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14300" y="1100667"/>
            <a:ext cx="89154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WG1</a:t>
            </a:r>
          </a:p>
          <a:p>
            <a:pPr lvl="1">
              <a:defRPr/>
            </a:pPr>
            <a:r>
              <a:rPr lang="en-US" altLang="de-DE" sz="1900" dirty="0"/>
              <a:t>WI-0015 - oneM2M Use Case (continue, new use cases)</a:t>
            </a:r>
          </a:p>
          <a:p>
            <a:pPr lvl="1">
              <a:defRPr/>
            </a:pPr>
            <a:r>
              <a:rPr lang="en-US" altLang="de-DE" sz="1900" dirty="0"/>
              <a:t>WI-0094 - Ontologies for Smart City Services  </a:t>
            </a:r>
            <a:r>
              <a:rPr lang="en-US" altLang="ko-KR" sz="1900" dirty="0">
                <a:sym typeface="Wingdings" panose="05000000000000000000" pitchFamily="2" charset="2"/>
              </a:rPr>
              <a:t>70%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WI-0098 - IoT for Smart Lifts 40%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WI-0101 - Advanced </a:t>
            </a:r>
            <a:r>
              <a:rPr lang="da-DK" altLang="de-DE" sz="1900" dirty="0" err="1">
                <a:sym typeface="Wingdings" panose="05000000000000000000" pitchFamily="2" charset="2"/>
              </a:rPr>
              <a:t>semantic</a:t>
            </a:r>
            <a:r>
              <a:rPr lang="da-DK" altLang="de-DE" sz="1900" dirty="0">
                <a:sym typeface="Wingdings" panose="05000000000000000000" pitchFamily="2" charset="2"/>
              </a:rPr>
              <a:t> </a:t>
            </a:r>
            <a:r>
              <a:rPr lang="da-DK" altLang="de-DE" sz="1900" dirty="0" err="1">
                <a:sym typeface="Wingdings" panose="05000000000000000000" pitchFamily="2" charset="2"/>
              </a:rPr>
              <a:t>discovery</a:t>
            </a:r>
            <a:r>
              <a:rPr lang="da-DK" altLang="de-DE" sz="1900" dirty="0">
                <a:sym typeface="Wingdings" panose="05000000000000000000" pitchFamily="2" charset="2"/>
              </a:rPr>
              <a:t>  60% </a:t>
            </a:r>
            <a:endParaRPr lang="en-GB" altLang="de-DE" sz="1900" dirty="0"/>
          </a:p>
          <a:p>
            <a:pPr lvl="1">
              <a:defRPr/>
            </a:pPr>
            <a:r>
              <a:rPr lang="en-US" altLang="de-DE" sz="1900" dirty="0"/>
              <a:t>WI-0104 - SDT based Information Model and Mapping for Vertical Industries – SIMVI  </a:t>
            </a:r>
            <a:r>
              <a:rPr lang="en-US" altLang="de-DE" sz="1900" dirty="0">
                <a:sym typeface="Wingdings" panose="05000000000000000000" pitchFamily="2" charset="2"/>
              </a:rPr>
              <a:t>25%  40% 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WI-0105 - System enhancements to support AI capabilities </a:t>
            </a:r>
            <a:r>
              <a:rPr lang="en-US" altLang="de-DE" sz="1900" dirty="0">
                <a:sym typeface="Wingdings" panose="05000000000000000000" pitchFamily="2" charset="2"/>
              </a:rPr>
              <a:t>70% 75%</a:t>
            </a:r>
          </a:p>
          <a:p>
            <a:pPr lvl="1">
              <a:defRPr/>
            </a:pPr>
            <a:r>
              <a:rPr lang="en-US" sz="1900" dirty="0"/>
              <a:t>WI-0109 - IPE-</a:t>
            </a:r>
            <a:r>
              <a:rPr lang="en-US" sz="1900" dirty="0" err="1"/>
              <a:t>based_Device_Management_with_FlexContainers</a:t>
            </a:r>
            <a:r>
              <a:rPr lang="en-US" sz="1900" dirty="0"/>
              <a:t> </a:t>
            </a:r>
            <a:r>
              <a:rPr lang="en-US" sz="1900" dirty="0">
                <a:sym typeface="Wingdings" panose="05000000000000000000" pitchFamily="2" charset="2"/>
              </a:rPr>
              <a:t>30%  60%</a:t>
            </a:r>
            <a:endParaRPr lang="en-GB" altLang="de-DE" sz="2400" i="1" dirty="0"/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2022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TP-2022-0063-RDM_status_report_to_TP#55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Next Steps</a:t>
            </a:r>
            <a:endParaRPr lang="en-US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AI </a:t>
            </a:r>
            <a:r>
              <a:rPr lang="de-DE" altLang="de-DE" sz="2300" dirty="0" err="1"/>
              <a:t>enabled</a:t>
            </a:r>
            <a:r>
              <a:rPr lang="de-DE" altLang="de-DE" sz="2300" dirty="0"/>
              <a:t> </a:t>
            </a:r>
            <a:r>
              <a:rPr lang="de-DE" altLang="de-DE" sz="2300" dirty="0" err="1"/>
              <a:t>capabilities</a:t>
            </a:r>
            <a:r>
              <a:rPr lang="de-DE" altLang="de-DE" sz="2300" dirty="0"/>
              <a:t> for oneM2M WI-0105</a:t>
            </a:r>
          </a:p>
          <a:p>
            <a:pPr>
              <a:defRPr/>
            </a:pPr>
            <a:r>
              <a:rPr lang="en-US" altLang="de-DE" sz="2400" dirty="0"/>
              <a:t>Continue to advance ontologies for Smart City Services WI-0094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Smart Lifts WI-0098</a:t>
            </a:r>
          </a:p>
          <a:p>
            <a:pPr>
              <a:defRPr/>
            </a:pPr>
            <a:r>
              <a:rPr lang="de-DE" altLang="de-DE" sz="2400" dirty="0" err="1"/>
              <a:t>Continue</a:t>
            </a:r>
            <a:r>
              <a:rPr lang="de-DE" altLang="de-DE" sz="2400" dirty="0"/>
              <a:t> </a:t>
            </a:r>
            <a:r>
              <a:rPr lang="de-DE" altLang="de-DE" sz="2400" dirty="0" err="1"/>
              <a:t>to</a:t>
            </a:r>
            <a:r>
              <a:rPr lang="de-DE" altLang="de-DE" sz="2400" dirty="0"/>
              <a:t> </a:t>
            </a:r>
            <a:r>
              <a:rPr lang="de-DE" altLang="de-DE" sz="2400" dirty="0" err="1"/>
              <a:t>advance</a:t>
            </a:r>
            <a:r>
              <a:rPr lang="de-DE" altLang="de-DE" sz="2400" dirty="0"/>
              <a:t> a</a:t>
            </a:r>
            <a:r>
              <a:rPr lang="da-DK" altLang="de-DE" sz="2400" dirty="0" err="1">
                <a:sym typeface="Wingdings" panose="05000000000000000000" pitchFamily="2" charset="2"/>
              </a:rPr>
              <a:t>dvanced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a-DK" altLang="de-DE" sz="2400" dirty="0" err="1">
                <a:sym typeface="Wingdings" panose="05000000000000000000" pitchFamily="2" charset="2"/>
              </a:rPr>
              <a:t>semantic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a-DK" altLang="de-DE" sz="2400" dirty="0" err="1">
                <a:sym typeface="Wingdings" panose="05000000000000000000" pitchFamily="2" charset="2"/>
              </a:rPr>
              <a:t>discovery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e-DE" altLang="de-DE" sz="2300" dirty="0"/>
              <a:t>WI-0101</a:t>
            </a:r>
          </a:p>
          <a:p>
            <a:pPr>
              <a:defRPr/>
            </a:pPr>
            <a:r>
              <a:rPr lang="en-US" altLang="de-DE" sz="2400" dirty="0"/>
              <a:t>Continue to advance SDT based Information Model and Mapping for Vertical Industries (Rel.5)</a:t>
            </a:r>
          </a:p>
          <a:p>
            <a:pPr>
              <a:defRPr/>
            </a:pPr>
            <a:r>
              <a:rPr lang="en-US" altLang="de-DE" sz="2300" dirty="0"/>
              <a:t>Continue to advance WI-0109: IPE-based Device Management with </a:t>
            </a:r>
            <a:r>
              <a:rPr lang="en-US" altLang="de-DE" sz="2300" dirty="0" err="1"/>
              <a:t>FlexContainers</a:t>
            </a:r>
            <a:r>
              <a:rPr lang="en-US" altLang="de-DE" sz="2300" dirty="0"/>
              <a:t> 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/>
              <a:t>Rel.5 </a:t>
            </a:r>
            <a:r>
              <a:rPr lang="de-DE" altLang="de-DE" sz="2300" dirty="0" err="1"/>
              <a:t>related</a:t>
            </a:r>
            <a:r>
              <a:rPr lang="de-DE" altLang="de-DE" sz="2300" dirty="0"/>
              <a:t> </a:t>
            </a:r>
            <a:r>
              <a:rPr lang="de-DE" altLang="de-DE" sz="2300" dirty="0" err="1"/>
              <a:t>new</a:t>
            </a:r>
            <a:r>
              <a:rPr lang="de-DE" altLang="de-DE" sz="2300" dirty="0"/>
              <a:t> </a:t>
            </a:r>
            <a:r>
              <a:rPr lang="de-DE" altLang="de-DE" sz="2300" dirty="0" err="1"/>
              <a:t>work</a:t>
            </a:r>
            <a:r>
              <a:rPr lang="de-DE" altLang="de-DE" sz="2300" dirty="0"/>
              <a:t> </a:t>
            </a:r>
            <a:r>
              <a:rPr lang="de-DE" altLang="de-DE" sz="2300" dirty="0" err="1"/>
              <a:t>items</a:t>
            </a:r>
            <a:r>
              <a:rPr lang="de-DE" altLang="de-DE" sz="2300" dirty="0"/>
              <a:t>, </a:t>
            </a:r>
            <a:r>
              <a:rPr lang="de-DE" altLang="de-DE" sz="2300" dirty="0" err="1"/>
              <a:t>new</a:t>
            </a:r>
            <a:r>
              <a:rPr lang="de-DE" altLang="de-DE" sz="2300" dirty="0"/>
              <a:t> </a:t>
            </a:r>
            <a:r>
              <a:rPr lang="de-DE" altLang="de-DE" sz="2300" dirty="0" err="1"/>
              <a:t>features</a:t>
            </a:r>
            <a:r>
              <a:rPr lang="de-DE" altLang="de-DE" sz="2300" dirty="0">
                <a:sym typeface="Wingdings" panose="05000000000000000000" pitchFamily="2" charset="2"/>
              </a:rPr>
              <a:t>  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/>
              <a:t>Meeting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: RDM-2022-</a:t>
            </a:r>
            <a:r>
              <a:rPr lang="de-DE" altLang="de-DE" sz="2300" dirty="0">
                <a:highlight>
                  <a:srgbClr val="FFFF00"/>
                </a:highlight>
              </a:rPr>
              <a:t>0063</a:t>
            </a:r>
            <a:r>
              <a:rPr lang="de-DE" altLang="de-DE" sz="2300" dirty="0"/>
              <a:t> (THANKS Akash!)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2022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TP-2022-0063-RDM_status_report_to_TP#55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rgbClr val="FF0000"/>
                </a:solidFill>
              </a:rPr>
              <a:t>1 conference call: 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55.1 (13 September 2022 12:00-14:00 UTC)</a:t>
            </a: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TP#56</a:t>
            </a:r>
          </a:p>
          <a:p>
            <a:pPr lvl="1"/>
            <a:r>
              <a:rPr lang="en-GB" altLang="de-DE" sz="2000" dirty="0">
                <a:solidFill>
                  <a:srgbClr val="FF0000"/>
                </a:solidFill>
              </a:rPr>
              <a:t>TP#56 </a:t>
            </a:r>
            <a:r>
              <a:rPr lang="en-US" altLang="de-DE" sz="2000" dirty="0">
                <a:solidFill>
                  <a:srgbClr val="FF0000"/>
                </a:solidFill>
              </a:rPr>
              <a:t>(details to be discussed….</a:t>
            </a:r>
            <a:endParaRPr lang="en-GB" altLang="de-DE" sz="2000" dirty="0">
              <a:solidFill>
                <a:srgbClr val="FF0000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2022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TP-2022-0063-RDM_status_report_to_TP#55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18966</TotalTime>
  <Words>397</Words>
  <Application>Microsoft Office PowerPoint</Application>
  <PresentationFormat>On-screen Show (4:3)</PresentationFormat>
  <Paragraphs>60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Myriad pro</vt:lpstr>
      <vt:lpstr>Arial</vt:lpstr>
      <vt:lpstr>Calibri</vt:lpstr>
      <vt:lpstr>Office Theme</vt:lpstr>
      <vt:lpstr>RDM status report to TP#55</vt:lpstr>
      <vt:lpstr>Items for INFORMATION</vt:lpstr>
      <vt:lpstr>Issues for DECISION in TP</vt:lpstr>
      <vt:lpstr>Highlights</vt:lpstr>
      <vt:lpstr>Next Steps</vt:lpstr>
      <vt:lpstr>Next Meetings /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He, Shane (Nokia - FR/Paris-Saclay)</cp:lastModifiedBy>
  <cp:revision>297</cp:revision>
  <dcterms:created xsi:type="dcterms:W3CDTF">2012-09-11T22:52:11Z</dcterms:created>
  <dcterms:modified xsi:type="dcterms:W3CDTF">2022-07-15T13:58:52Z</dcterms:modified>
</cp:coreProperties>
</file>