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12/1/2022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12/1/2022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TP#57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3275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2022-11-28 to 2022-12-02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TP#57 -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Complete TR-0061 and TR-0062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new</a:t>
            </a:r>
            <a:r>
              <a:rPr lang="en-US" altLang="de-DE" dirty="0">
                <a:solidFill>
                  <a:schemeClr val="tx1"/>
                </a:solidFill>
              </a:rPr>
              <a:t> </a:t>
            </a:r>
            <a:r>
              <a:rPr lang="en-US" altLang="de-DE" sz="2800" dirty="0">
                <a:solidFill>
                  <a:schemeClr val="tx1"/>
                </a:solidFill>
              </a:rPr>
              <a:t>baseline (Rel4/Rel5) TS-0037 new baseline (Rel4)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Workshop and </a:t>
            </a:r>
            <a:r>
              <a:rPr lang="en-US" altLang="de-DE" dirty="0">
                <a:solidFill>
                  <a:schemeClr val="tx1"/>
                </a:solidFill>
              </a:rPr>
              <a:t>baseline (TR-0069) for metaverse IoT </a:t>
            </a:r>
            <a:endParaRPr lang="en-US" altLang="de-DE" sz="28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TP-2022-0112-RDM_status_report_to_TP57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NONE 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TR-0061 (TP-2022-0115-TR-0061_approval_request )</a:t>
            </a:r>
          </a:p>
          <a:p>
            <a:pPr lvl="1">
              <a:defRPr/>
            </a:pPr>
            <a:r>
              <a:rPr lang="en-US" sz="1600" dirty="0"/>
              <a:t>TR-0062 (TP-2022-0116-TR-0062_eDPR_R4_approval)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TP-2022-0110R01- Updated WI-0095 for System Enhancements to Support Data Protection Regulations (agreed at mid TP) 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TP-2022-0112-RDM_status_report_to_TP57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(new baseline)</a:t>
            </a:r>
          </a:p>
          <a:p>
            <a:pPr lvl="1">
              <a:defRPr/>
            </a:pPr>
            <a:r>
              <a:rPr lang="en-US" altLang="de-DE" sz="1900" dirty="0">
                <a:highlight>
                  <a:srgbClr val="00FF00"/>
                </a:highlight>
              </a:rPr>
              <a:t>WI-0094</a:t>
            </a:r>
            <a:r>
              <a:rPr lang="en-US" altLang="de-DE" sz="1900" dirty="0"/>
              <a:t>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70%100%</a:t>
            </a:r>
          </a:p>
          <a:p>
            <a:pPr lvl="1">
              <a:defRPr/>
            </a:pPr>
            <a:r>
              <a:rPr lang="en-US" altLang="ko-KR" sz="1900" dirty="0">
                <a:highlight>
                  <a:srgbClr val="00FF00"/>
                </a:highlight>
                <a:sym typeface="Wingdings" panose="05000000000000000000" pitchFamily="2" charset="2"/>
              </a:rPr>
              <a:t>WI-0095</a:t>
            </a:r>
            <a:r>
              <a:rPr lang="en-US" altLang="ko-KR" sz="1900" dirty="0">
                <a:sym typeface="Wingdings" panose="05000000000000000000" pitchFamily="2" charset="2"/>
              </a:rPr>
              <a:t> for System Enhancements to Support Data Protection Regulations 100%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50% 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sym typeface="Wingdings" panose="05000000000000000000" pitchFamily="2" charset="2"/>
              </a:rPr>
              <a:t>80%82%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WI-0110- metaverse IoT (new baseline) 5%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TP-2022-0112-RDM_status_report_to_TP57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400" dirty="0"/>
              <a:t>Advance the new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>
                <a:sym typeface="Wingdings" panose="05000000000000000000" pitchFamily="2" charset="2"/>
              </a:rPr>
              <a:t> (</a:t>
            </a:r>
            <a:r>
              <a:rPr lang="de-DE" altLang="de-DE" sz="2300" dirty="0" err="1">
                <a:sym typeface="Wingdings" panose="05000000000000000000" pitchFamily="2" charset="2"/>
              </a:rPr>
              <a:t>stage</a:t>
            </a:r>
            <a:r>
              <a:rPr lang="de-DE" altLang="de-DE" sz="2300" dirty="0">
                <a:sym typeface="Wingdings" panose="05000000000000000000" pitchFamily="2" charset="2"/>
              </a:rPr>
              <a:t> 2&amp;3)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RDM-2022-</a:t>
            </a:r>
            <a:r>
              <a:rPr lang="de-DE" altLang="de-DE" sz="2300" dirty="0">
                <a:highlight>
                  <a:srgbClr val="FFFF00"/>
                </a:highlight>
              </a:rPr>
              <a:t>0099</a:t>
            </a:r>
            <a:r>
              <a:rPr lang="de-DE" altLang="de-DE" sz="2300" dirty="0"/>
              <a:t> (THANKS Michael!)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TP-2022-0112-RDM_status_report_to_TP57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57.1 (19 December 2022 12:00-14:00 UTC)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57.2 (16 January 2023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TP#58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TP#58 </a:t>
            </a:r>
            <a:r>
              <a:rPr lang="en-US" altLang="de-DE" sz="2000" dirty="0">
                <a:solidFill>
                  <a:srgbClr val="FF0000"/>
                </a:solidFill>
              </a:rPr>
              <a:t>(2023 Feb, 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TP-2022-0112-RDM_status_report_to_TP57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14EBD6-D6CE-4E43-94B7-AA59562EF083}"/>
              </a:ext>
            </a:extLst>
          </p:cNvPr>
          <p:cNvSpPr txBox="1"/>
          <p:nvPr/>
        </p:nvSpPr>
        <p:spPr>
          <a:xfrm>
            <a:off x="2895600" y="5838801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Wish you a warm holiday season and see you in 2023!</a:t>
            </a:r>
            <a:endParaRPr lang="fr-FR" dirty="0"/>
          </a:p>
        </p:txBody>
      </p:sp>
      <p:pic>
        <p:nvPicPr>
          <p:cNvPr id="17" name="Graphic 16" descr="Holiday tree outline">
            <a:extLst>
              <a:ext uri="{FF2B5EF4-FFF2-40B4-BE49-F238E27FC236}">
                <a16:creationId xmlns:a16="http://schemas.microsoft.com/office/drawing/2014/main" id="{C77610FB-D87B-4541-A5D2-F1BA346D0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7200" y="5130801"/>
            <a:ext cx="914400" cy="914400"/>
          </a:xfrm>
          <a:prstGeom prst="rect">
            <a:avLst/>
          </a:prstGeom>
        </p:spPr>
      </p:pic>
      <p:pic>
        <p:nvPicPr>
          <p:cNvPr id="19" name="Graphic 18" descr="Gingerbread cookie with solid fill">
            <a:extLst>
              <a:ext uri="{FF2B5EF4-FFF2-40B4-BE49-F238E27FC236}">
                <a16:creationId xmlns:a16="http://schemas.microsoft.com/office/drawing/2014/main" id="{C54B80E1-4AC6-4BB8-8737-0E71C4A2A1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84400" y="54864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20114</TotalTime>
  <Words>405</Words>
  <Application>Microsoft Office PowerPoint</Application>
  <PresentationFormat>On-screen Show (4:3)</PresentationFormat>
  <Paragraphs>62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TP#57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Shane He (Nokia)</cp:lastModifiedBy>
  <cp:revision>306</cp:revision>
  <dcterms:created xsi:type="dcterms:W3CDTF">2012-09-11T22:52:11Z</dcterms:created>
  <dcterms:modified xsi:type="dcterms:W3CDTF">2022-12-01T06:56:09Z</dcterms:modified>
</cp:coreProperties>
</file>