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gyu Han" userId="2609d183-e7ac-4bd8-a95d-df0f24b577af" providerId="ADAL" clId="{C85E75FC-5AA6-41D4-AEF0-1D4E24F0E5B5}"/>
    <pc:docChg chg="undo custSel modSld">
      <pc:chgData name="Min-gyu Han" userId="2609d183-e7ac-4bd8-a95d-df0f24b577af" providerId="ADAL" clId="{C85E75FC-5AA6-41D4-AEF0-1D4E24F0E5B5}" dt="2022-05-13T13:00:44.869" v="621" actId="20577"/>
      <pc:docMkLst>
        <pc:docMk/>
      </pc:docMkLst>
      <pc:sldChg chg="modSp">
        <pc:chgData name="Min-gyu Han" userId="2609d183-e7ac-4bd8-a95d-df0f24b577af" providerId="ADAL" clId="{C85E75FC-5AA6-41D4-AEF0-1D4E24F0E5B5}" dt="2022-05-13T12:41:20.972" v="547" actId="20577"/>
        <pc:sldMkLst>
          <pc:docMk/>
          <pc:sldMk cId="1765449736" sldId="256"/>
        </pc:sldMkLst>
        <pc:spChg chg="mod">
          <ac:chgData name="Min-gyu Han" userId="2609d183-e7ac-4bd8-a95d-df0f24b577af" providerId="ADAL" clId="{C85E75FC-5AA6-41D4-AEF0-1D4E24F0E5B5}" dt="2022-05-13T09:17:09.839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Min-gyu Han" userId="2609d183-e7ac-4bd8-a95d-df0f24b577af" providerId="ADAL" clId="{C85E75FC-5AA6-41D4-AEF0-1D4E24F0E5B5}" dt="2022-05-13T12:41:20.972" v="547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3:00:44.869" v="621" actId="20577"/>
        <pc:sldMkLst>
          <pc:docMk/>
          <pc:sldMk cId="2278966715" sldId="262"/>
        </pc:sldMkLst>
        <pc:spChg chg="mod">
          <ac:chgData name="Min-gyu Han" userId="2609d183-e7ac-4bd8-a95d-df0f24b577af" providerId="ADAL" clId="{C85E75FC-5AA6-41D4-AEF0-1D4E24F0E5B5}" dt="2022-05-13T12:41:35.208" v="56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Min-gyu Han" userId="2609d183-e7ac-4bd8-a95d-df0f24b577af" providerId="ADAL" clId="{C85E75FC-5AA6-41D4-AEF0-1D4E24F0E5B5}" dt="2022-05-13T13:00:44.869" v="6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C85E75FC-5AA6-41D4-AEF0-1D4E24F0E5B5}" dt="2022-05-13T12:42:47.406" v="603" actId="20577"/>
        <pc:sldMkLst>
          <pc:docMk/>
          <pc:sldMk cId="44548526" sldId="264"/>
        </pc:sldMkLst>
        <pc:spChg chg="mod">
          <ac:chgData name="Min-gyu Han" userId="2609d183-e7ac-4bd8-a95d-df0f24b577af" providerId="ADAL" clId="{C85E75FC-5AA6-41D4-AEF0-1D4E24F0E5B5}" dt="2022-05-13T12:42:47.406" v="603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0:03:28.804" v="446" actId="20577"/>
        <pc:sldMkLst>
          <pc:docMk/>
          <pc:sldMk cId="642484664" sldId="266"/>
        </pc:sldMkLst>
        <pc:spChg chg="mod">
          <ac:chgData name="Min-gyu Han" userId="2609d183-e7ac-4bd8-a95d-df0f24b577af" providerId="ADAL" clId="{C85E75FC-5AA6-41D4-AEF0-1D4E24F0E5B5}" dt="2022-05-13T10:03:28.804" v="446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09:59:04.812" v="402" actId="20577"/>
        <pc:sldMkLst>
          <pc:docMk/>
          <pc:sldMk cId="2434168971" sldId="271"/>
        </pc:sldMkLst>
        <pc:spChg chg="mod">
          <ac:chgData name="Min-gyu Han" userId="2609d183-e7ac-4bd8-a95d-df0f24b577af" providerId="ADAL" clId="{C85E75FC-5AA6-41D4-AEF0-1D4E24F0E5B5}" dt="2022-05-13T09:59:04.812" v="402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EF6F2CE1-E1A5-413B-9CBA-F8CE0F141764}"/>
    <pc:docChg chg="modSld">
      <pc:chgData name="Min-gyu Han" userId="2609d183-e7ac-4bd8-a95d-df0f24b577af" providerId="ADAL" clId="{EF6F2CE1-E1A5-413B-9CBA-F8CE0F141764}" dt="2022-05-13T14:13:10.156" v="65" actId="20577"/>
      <pc:docMkLst>
        <pc:docMk/>
      </pc:docMkLst>
      <pc:sldChg chg="modSp">
        <pc:chgData name="Min-gyu Han" userId="2609d183-e7ac-4bd8-a95d-df0f24b577af" providerId="ADAL" clId="{EF6F2CE1-E1A5-413B-9CBA-F8CE0F141764}" dt="2022-05-13T14:12:42.653" v="9" actId="20577"/>
        <pc:sldMkLst>
          <pc:docMk/>
          <pc:sldMk cId="1765449736" sldId="256"/>
        </pc:sldMkLst>
        <pc:spChg chg="mod">
          <ac:chgData name="Min-gyu Han" userId="2609d183-e7ac-4bd8-a95d-df0f24b577af" providerId="ADAL" clId="{EF6F2CE1-E1A5-413B-9CBA-F8CE0F141764}" dt="2022-05-13T14:12:42.653" v="9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EF6F2CE1-E1A5-413B-9CBA-F8CE0F141764}" dt="2022-05-13T14:13:10.156" v="65" actId="20577"/>
        <pc:sldMkLst>
          <pc:docMk/>
          <pc:sldMk cId="44548526" sldId="264"/>
        </pc:sldMkLst>
        <pc:spChg chg="mod">
          <ac:chgData name="Min-gyu Han" userId="2609d183-e7ac-4bd8-a95d-df0f24b577af" providerId="ADAL" clId="{EF6F2CE1-E1A5-413B-9CBA-F8CE0F141764}" dt="2022-05-13T14:13:10.156" v="65" actId="20577"/>
          <ac:spMkLst>
            <pc:docMk/>
            <pc:sldMk cId="44548526" sldId="264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15785133-A3ED-4E88-9101-512E723A9BC0}"/>
    <pc:docChg chg="undo modSld">
      <pc:chgData name="Min-gyu Han" userId="2609d183-e7ac-4bd8-a95d-df0f24b577af" providerId="ADAL" clId="{15785133-A3ED-4E88-9101-512E723A9BC0}" dt="2022-02-18T09:59:41.383" v="607" actId="20577"/>
      <pc:docMkLst>
        <pc:docMk/>
      </pc:docMkLst>
      <pc:sldChg chg="modSp">
        <pc:chgData name="Min-gyu Han" userId="2609d183-e7ac-4bd8-a95d-df0f24b577af" providerId="ADAL" clId="{15785133-A3ED-4E88-9101-512E723A9BC0}" dt="2022-02-18T09:59:41.383" v="607" actId="20577"/>
        <pc:sldMkLst>
          <pc:docMk/>
          <pc:sldMk cId="2278966715" sldId="262"/>
        </pc:sldMkLst>
        <pc:graphicFrameChg chg="mod modGraphic">
          <ac:chgData name="Min-gyu Han" userId="2609d183-e7ac-4bd8-a95d-df0f24b577af" providerId="ADAL" clId="{15785133-A3ED-4E88-9101-512E723A9BC0}" dt="2022-02-18T09:59:41.383" v="607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15785133-A3ED-4E88-9101-512E723A9BC0}" dt="2022-02-17T13:37:56.330" v="569" actId="20577"/>
        <pc:sldMkLst>
          <pc:docMk/>
          <pc:sldMk cId="44548526" sldId="264"/>
        </pc:sldMkLst>
        <pc:spChg chg="mod">
          <ac:chgData name="Min-gyu Han" userId="2609d183-e7ac-4bd8-a95d-df0f24b577af" providerId="ADAL" clId="{15785133-A3ED-4E88-9101-512E723A9BC0}" dt="2022-02-17T13:37:56.330" v="5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15785133-A3ED-4E88-9101-512E723A9BC0}" dt="2022-02-17T12:04:51.508" v="25" actId="20577"/>
        <pc:sldMkLst>
          <pc:docMk/>
          <pc:sldMk cId="642484664" sldId="266"/>
        </pc:sldMkLst>
        <pc:spChg chg="mod">
          <ac:chgData name="Min-gyu Han" userId="2609d183-e7ac-4bd8-a95d-df0f24b577af" providerId="ADAL" clId="{15785133-A3ED-4E88-9101-512E723A9BC0}" dt="2022-02-17T12:04:51.508" v="25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TDE57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Andrew Min-gyu Han, Hansung University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WG Vice-chair, Bob Flynn, Exacta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GSS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WG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Vice-chair,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Sherzod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Elamanov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2022-11-28 to 2022-12-02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TP-2022-0113-WG3_TDE_Report_to_TP57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</a:t>
            </a:r>
            <a:r>
              <a:rPr lang="en-US" altLang="ko-KR" dirty="0" err="1"/>
              <a:t>TDE57</a:t>
            </a:r>
            <a:endParaRPr lang="en-US" altLang="ko-KR" dirty="0"/>
          </a:p>
          <a:p>
            <a:pPr lvl="1"/>
            <a:r>
              <a:rPr lang="en-US" altLang="ko-KR" dirty="0"/>
              <a:t>Handling 3 CR for drafting TS-0018/TS-0019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oneM2M</a:t>
            </a:r>
            <a:r>
              <a:rPr lang="en-US" altLang="ko-KR" dirty="0"/>
              <a:t> Certification Program 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InterOp</a:t>
            </a:r>
            <a:r>
              <a:rPr lang="en-US" altLang="ko-KR" dirty="0"/>
              <a:t> Event 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oneM2M</a:t>
            </a:r>
            <a:r>
              <a:rPr lang="en-US" altLang="ko-KR" dirty="0"/>
              <a:t> Developers Outreach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9767414"/>
              </p:ext>
            </p:extLst>
          </p:nvPr>
        </p:nvGraphicFramePr>
        <p:xfrm>
          <a:off x="784653" y="4149331"/>
          <a:ext cx="10622694" cy="170688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</a:t>
                      </a:r>
                      <a:r>
                        <a:rPr lang="en-US" altLang="ko-KR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98%</a:t>
                      </a:r>
                      <a:endParaRPr lang="ko-KR" altLang="en-US" sz="16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98%</a:t>
                      </a:r>
                      <a:endParaRPr lang="ko-KR" altLang="en-US" sz="16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 Release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guide series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25%</a:t>
                      </a:r>
                      <a:endParaRPr lang="ko-KR" altLang="en-US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/>
              <a:t>TDE has 4 sessions in TP57</a:t>
            </a:r>
          </a:p>
          <a:p>
            <a:r>
              <a:rPr lang="en-US" altLang="ko-KR" dirty="0"/>
              <a:t>Developing a workflow for handling contributions in line with best practices for developers community </a:t>
            </a:r>
          </a:p>
          <a:p>
            <a:pPr lvl="1"/>
            <a:r>
              <a:rPr lang="en-US" altLang="ko-KR" dirty="0"/>
              <a:t>Handling TS-0019 Rel-2 CR</a:t>
            </a:r>
          </a:p>
          <a:p>
            <a:pPr lvl="1"/>
            <a:r>
              <a:rPr lang="en-US" altLang="ko-KR" dirty="0"/>
              <a:t>GitLab is suggested to manage changing history</a:t>
            </a:r>
          </a:p>
          <a:p>
            <a:pPr lvl="1"/>
            <a:r>
              <a:rPr lang="en-US" altLang="ko-KR" dirty="0"/>
              <a:t>Convert documents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markdown</a:t>
            </a:r>
          </a:p>
          <a:p>
            <a:r>
              <a:rPr lang="en-US" altLang="ko-KR" dirty="0"/>
              <a:t>Handling TS-0018 Rel-3/Rel-4 </a:t>
            </a:r>
            <a:r>
              <a:rPr lang="en-US" altLang="ko-KR" dirty="0" err="1"/>
              <a:t>CRs</a:t>
            </a:r>
            <a:endParaRPr lang="en-US" altLang="ko-KR" dirty="0"/>
          </a:p>
          <a:p>
            <a:r>
              <a:rPr lang="en-US" altLang="ko-KR" dirty="0"/>
              <a:t>Siddharth volunteers the rapporteur of TS-0018</a:t>
            </a:r>
          </a:p>
          <a:p>
            <a:r>
              <a:rPr lang="en-US" altLang="ko-KR" dirty="0"/>
              <a:t>Discussing on LS from </a:t>
            </a:r>
            <a:r>
              <a:rPr lang="en-US" altLang="ko-KR" dirty="0" err="1"/>
              <a:t>GCF</a:t>
            </a:r>
            <a:r>
              <a:rPr lang="en-US" altLang="ko-KR" dirty="0"/>
              <a:t> </a:t>
            </a:r>
          </a:p>
          <a:p>
            <a:pPr lvl="1"/>
            <a:r>
              <a:rPr lang="en-US" altLang="ko-KR" dirty="0"/>
              <a:t>backward compatibility</a:t>
            </a:r>
          </a:p>
          <a:p>
            <a:pPr lvl="1"/>
            <a:r>
              <a:rPr lang="en-US" altLang="ko-KR" dirty="0"/>
              <a:t>Drafting LS-OUT to </a:t>
            </a:r>
            <a:r>
              <a:rPr lang="en-US" altLang="ko-KR" dirty="0" err="1"/>
              <a:t>GCF</a:t>
            </a: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None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Reply LS to </a:t>
            </a:r>
            <a:r>
              <a:rPr lang="en-US" altLang="ko-KR" dirty="0" err="1"/>
              <a:t>GCF</a:t>
            </a:r>
            <a:endParaRPr lang="en-US" altLang="ko-KR" dirty="0"/>
          </a:p>
          <a:p>
            <a:pPr lvl="1"/>
            <a:r>
              <a:rPr lang="en-US" altLang="ko-KR" dirty="0"/>
              <a:t>TP-2022-0114R01-Reply_LS_to_GCF-IAG</a:t>
            </a:r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/>
              <a:t>TDE5</a:t>
            </a:r>
            <a:r>
              <a:rPr lang="en-US" altLang="ko-KR" dirty="0"/>
              <a:t>7</a:t>
            </a:r>
            <a:r>
              <a:rPr lang="en-GB" altLang="ko-KR" dirty="0"/>
              <a:t>.1: </a:t>
            </a:r>
            <a:r>
              <a:rPr lang="en-US" altLang="ko-KR" dirty="0"/>
              <a:t>11 Jan 2023 (WED) 12:00 – 13:30 UTC</a:t>
            </a:r>
            <a:endParaRPr lang="pt-BR" altLang="ko-KR" dirty="0"/>
          </a:p>
          <a:p>
            <a:pPr lvl="1"/>
            <a:r>
              <a:rPr lang="en-GB" altLang="ko-KR" dirty="0" err="1"/>
              <a:t>TDE5</a:t>
            </a:r>
            <a:r>
              <a:rPr lang="en-US" altLang="ko-KR" dirty="0"/>
              <a:t>7</a:t>
            </a:r>
            <a:r>
              <a:rPr lang="en-GB" altLang="ko-KR" dirty="0"/>
              <a:t>.2: </a:t>
            </a:r>
            <a:r>
              <a:rPr lang="en-US" altLang="ko-KR" dirty="0"/>
              <a:t>25 Jan 2023 (WED) 12:00 – 13:30 UTC</a:t>
            </a:r>
            <a:endParaRPr lang="pt-BR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</a:t>
            </a:r>
          </a:p>
          <a:p>
            <a:pPr lvl="1"/>
            <a:r>
              <a:rPr lang="en-US" altLang="ko-KR" dirty="0"/>
              <a:t>TDE#58: Technical Plenary (TBD - Hybrid)</a:t>
            </a:r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282</Words>
  <Application>Microsoft Office PowerPoint</Application>
  <PresentationFormat>Widescreen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Myanmar Text</vt:lpstr>
      <vt:lpstr>Myriad Pro</vt:lpstr>
      <vt:lpstr>Myriad Pro Light</vt:lpstr>
      <vt:lpstr>Office Theme</vt:lpstr>
      <vt:lpstr>WG3 TDE57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243</cp:revision>
  <dcterms:created xsi:type="dcterms:W3CDTF">2017-09-21T15:46:31Z</dcterms:created>
  <dcterms:modified xsi:type="dcterms:W3CDTF">2022-12-02T02:26:10Z</dcterms:modified>
</cp:coreProperties>
</file>