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4"/>
  </p:notesMasterIdLst>
  <p:sldIdLst>
    <p:sldId id="259" r:id="rId2"/>
    <p:sldId id="280" r:id="rId3"/>
    <p:sldId id="279" r:id="rId4"/>
    <p:sldId id="274" r:id="rId5"/>
    <p:sldId id="281" r:id="rId6"/>
    <p:sldId id="260" r:id="rId7"/>
    <p:sldId id="282" r:id="rId8"/>
    <p:sldId id="275" r:id="rId9"/>
    <p:sldId id="276" r:id="rId10"/>
    <p:sldId id="277" r:id="rId11"/>
    <p:sldId id="278" r:id="rId12"/>
    <p:sldId id="283" r:id="rId13"/>
  </p:sldIdLst>
  <p:sldSz cx="12192000" cy="6858000"/>
  <p:notesSz cx="6858000" cy="9144000"/>
  <p:embeddedFontLst>
    <p:embeddedFont>
      <p:font typeface="Calibri" panose="020F0502020204030204" pitchFamily="34" charset="0"/>
      <p:regular r:id="rId15"/>
      <p:bold r:id="rId16"/>
      <p:italic r:id="rId17"/>
      <p:boldItalic r:id="rId18"/>
    </p:embeddedFont>
    <p:embeddedFont>
      <p:font typeface="Myriad Pro" panose="020B0503030403020204" charset="0"/>
      <p:regular r:id="rId19"/>
      <p:bold r:id="rId20"/>
      <p:italic r:id="rId21"/>
      <p:boldItalic r:id="rId22"/>
    </p:embeddedFont>
    <p:embeddedFont>
      <p:font typeface="Myriad Pro Light" panose="020B0403030403020204" charset="0"/>
      <p:regular r:id="rId23"/>
      <p:bold r:id="rId24"/>
      <p:italic r:id="rId25"/>
      <p:boldItalic r:id="rId2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631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71FAC7E-C223-4465-BAFA-C3635D8E3AD6}" v="20" dt="2022-12-02T01:25:54.40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60" autoAdjust="0"/>
    <p:restoredTop sz="94660"/>
  </p:normalViewPr>
  <p:slideViewPr>
    <p:cSldViewPr snapToGrid="0">
      <p:cViewPr varScale="1">
        <p:scale>
          <a:sx n="82" d="100"/>
          <a:sy n="82" d="100"/>
        </p:scale>
        <p:origin x="672" y="48"/>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26" Type="http://schemas.openxmlformats.org/officeDocument/2006/relationships/font" Target="fonts/font12.fntdata"/><Relationship Id="rId3" Type="http://schemas.openxmlformats.org/officeDocument/2006/relationships/slide" Target="slides/slide2.xml"/><Relationship Id="rId21" Type="http://schemas.openxmlformats.org/officeDocument/2006/relationships/font" Target="fonts/font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font" Target="fonts/font11.fntdata"/><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0.fntdata"/><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font" Target="fonts/font9.fntdata"/><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5.fntdata"/><Relationship Id="rId31"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font" Target="fonts/font8.fntdata"/><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b Flynn" userId="664729f4-1250-46a5-879d-3bdcd89d87bc" providerId="ADAL" clId="{D71FAC7E-C223-4465-BAFA-C3635D8E3AD6}"/>
    <pc:docChg chg="undo redo custSel addSld delSld modSld sldOrd">
      <pc:chgData name="Bob Flynn" userId="664729f4-1250-46a5-879d-3bdcd89d87bc" providerId="ADAL" clId="{D71FAC7E-C223-4465-BAFA-C3635D8E3AD6}" dt="2022-12-02T01:29:37.581" v="1284" actId="20577"/>
      <pc:docMkLst>
        <pc:docMk/>
      </pc:docMkLst>
      <pc:sldChg chg="del">
        <pc:chgData name="Bob Flynn" userId="664729f4-1250-46a5-879d-3bdcd89d87bc" providerId="ADAL" clId="{D71FAC7E-C223-4465-BAFA-C3635D8E3AD6}" dt="2022-11-29T00:29:28.890" v="0" actId="47"/>
        <pc:sldMkLst>
          <pc:docMk/>
          <pc:sldMk cId="1765449736" sldId="256"/>
        </pc:sldMkLst>
      </pc:sldChg>
      <pc:sldChg chg="del">
        <pc:chgData name="Bob Flynn" userId="664729f4-1250-46a5-879d-3bdcd89d87bc" providerId="ADAL" clId="{D71FAC7E-C223-4465-BAFA-C3635D8E3AD6}" dt="2022-11-29T00:29:28.890" v="0" actId="47"/>
        <pc:sldMkLst>
          <pc:docMk/>
          <pc:sldMk cId="1827208134" sldId="258"/>
        </pc:sldMkLst>
      </pc:sldChg>
      <pc:sldChg chg="modSp mod">
        <pc:chgData name="Bob Flynn" userId="664729f4-1250-46a5-879d-3bdcd89d87bc" providerId="ADAL" clId="{D71FAC7E-C223-4465-BAFA-C3635D8E3AD6}" dt="2022-11-29T00:30:04.197" v="43" actId="20577"/>
        <pc:sldMkLst>
          <pc:docMk/>
          <pc:sldMk cId="2071850136" sldId="259"/>
        </pc:sldMkLst>
        <pc:spChg chg="mod">
          <ac:chgData name="Bob Flynn" userId="664729f4-1250-46a5-879d-3bdcd89d87bc" providerId="ADAL" clId="{D71FAC7E-C223-4465-BAFA-C3635D8E3AD6}" dt="2022-11-29T00:29:46.294" v="13" actId="20577"/>
          <ac:spMkLst>
            <pc:docMk/>
            <pc:sldMk cId="2071850136" sldId="259"/>
            <ac:spMk id="2" creationId="{00000000-0000-0000-0000-000000000000}"/>
          </ac:spMkLst>
        </pc:spChg>
        <pc:spChg chg="mod">
          <ac:chgData name="Bob Flynn" userId="664729f4-1250-46a5-879d-3bdcd89d87bc" providerId="ADAL" clId="{D71FAC7E-C223-4465-BAFA-C3635D8E3AD6}" dt="2022-11-29T00:30:04.197" v="43" actId="20577"/>
          <ac:spMkLst>
            <pc:docMk/>
            <pc:sldMk cId="2071850136" sldId="259"/>
            <ac:spMk id="3" creationId="{00000000-0000-0000-0000-000000000000}"/>
          </ac:spMkLst>
        </pc:spChg>
      </pc:sldChg>
      <pc:sldChg chg="addSp delSp modSp mod">
        <pc:chgData name="Bob Flynn" userId="664729f4-1250-46a5-879d-3bdcd89d87bc" providerId="ADAL" clId="{D71FAC7E-C223-4465-BAFA-C3635D8E3AD6}" dt="2022-11-30T01:16:55.694" v="419" actId="1076"/>
        <pc:sldMkLst>
          <pc:docMk/>
          <pc:sldMk cId="3104291283" sldId="260"/>
        </pc:sldMkLst>
        <pc:spChg chg="mod">
          <ac:chgData name="Bob Flynn" userId="664729f4-1250-46a5-879d-3bdcd89d87bc" providerId="ADAL" clId="{D71FAC7E-C223-4465-BAFA-C3635D8E3AD6}" dt="2022-11-29T00:46:33.286" v="241" actId="6549"/>
          <ac:spMkLst>
            <pc:docMk/>
            <pc:sldMk cId="3104291283" sldId="260"/>
            <ac:spMk id="2" creationId="{00000000-0000-0000-0000-000000000000}"/>
          </ac:spMkLst>
        </pc:spChg>
        <pc:spChg chg="mod">
          <ac:chgData name="Bob Flynn" userId="664729f4-1250-46a5-879d-3bdcd89d87bc" providerId="ADAL" clId="{D71FAC7E-C223-4465-BAFA-C3635D8E3AD6}" dt="2022-11-29T00:56:17.497" v="322" actId="20577"/>
          <ac:spMkLst>
            <pc:docMk/>
            <pc:sldMk cId="3104291283" sldId="260"/>
            <ac:spMk id="3" creationId="{00000000-0000-0000-0000-000000000000}"/>
          </ac:spMkLst>
        </pc:spChg>
        <pc:spChg chg="add del">
          <ac:chgData name="Bob Flynn" userId="664729f4-1250-46a5-879d-3bdcd89d87bc" providerId="ADAL" clId="{D71FAC7E-C223-4465-BAFA-C3635D8E3AD6}" dt="2022-11-30T00:58:51.730" v="399" actId="22"/>
          <ac:spMkLst>
            <pc:docMk/>
            <pc:sldMk cId="3104291283" sldId="260"/>
            <ac:spMk id="5" creationId="{DE7AEA50-386C-8AB5-A906-9C9C4EE52997}"/>
          </ac:spMkLst>
        </pc:spChg>
        <pc:picChg chg="add mod">
          <ac:chgData name="Bob Flynn" userId="664729f4-1250-46a5-879d-3bdcd89d87bc" providerId="ADAL" clId="{D71FAC7E-C223-4465-BAFA-C3635D8E3AD6}" dt="2022-11-30T01:16:48.853" v="417" actId="1076"/>
          <ac:picMkLst>
            <pc:docMk/>
            <pc:sldMk cId="3104291283" sldId="260"/>
            <ac:picMk id="8" creationId="{AFC21F4E-D4C0-CA7B-44F7-A0AC33699ED3}"/>
          </ac:picMkLst>
        </pc:picChg>
        <pc:picChg chg="add mod">
          <ac:chgData name="Bob Flynn" userId="664729f4-1250-46a5-879d-3bdcd89d87bc" providerId="ADAL" clId="{D71FAC7E-C223-4465-BAFA-C3635D8E3AD6}" dt="2022-11-30T01:16:55.694" v="419" actId="1076"/>
          <ac:picMkLst>
            <pc:docMk/>
            <pc:sldMk cId="3104291283" sldId="260"/>
            <ac:picMk id="9" creationId="{784A1E5A-3C9B-014F-E027-BDD9BA055017}"/>
          </ac:picMkLst>
        </pc:picChg>
        <pc:picChg chg="add mod">
          <ac:chgData name="Bob Flynn" userId="664729f4-1250-46a5-879d-3bdcd89d87bc" providerId="ADAL" clId="{D71FAC7E-C223-4465-BAFA-C3635D8E3AD6}" dt="2022-11-30T01:16:51.060" v="418" actId="1076"/>
          <ac:picMkLst>
            <pc:docMk/>
            <pc:sldMk cId="3104291283" sldId="260"/>
            <ac:picMk id="1026" creationId="{C205532E-9A2B-A21A-64FE-5EEEE722F6D2}"/>
          </ac:picMkLst>
        </pc:picChg>
      </pc:sldChg>
      <pc:sldChg chg="del">
        <pc:chgData name="Bob Flynn" userId="664729f4-1250-46a5-879d-3bdcd89d87bc" providerId="ADAL" clId="{D71FAC7E-C223-4465-BAFA-C3635D8E3AD6}" dt="2022-11-29T01:00:12.408" v="396" actId="47"/>
        <pc:sldMkLst>
          <pc:docMk/>
          <pc:sldMk cId="2655825004" sldId="261"/>
        </pc:sldMkLst>
      </pc:sldChg>
      <pc:sldChg chg="del">
        <pc:chgData name="Bob Flynn" userId="664729f4-1250-46a5-879d-3bdcd89d87bc" providerId="ADAL" clId="{D71FAC7E-C223-4465-BAFA-C3635D8E3AD6}" dt="2022-11-29T01:00:12.408" v="396" actId="47"/>
        <pc:sldMkLst>
          <pc:docMk/>
          <pc:sldMk cId="3547558581" sldId="262"/>
        </pc:sldMkLst>
      </pc:sldChg>
      <pc:sldChg chg="del">
        <pc:chgData name="Bob Flynn" userId="664729f4-1250-46a5-879d-3bdcd89d87bc" providerId="ADAL" clId="{D71FAC7E-C223-4465-BAFA-C3635D8E3AD6}" dt="2022-11-29T01:00:12.408" v="396" actId="47"/>
        <pc:sldMkLst>
          <pc:docMk/>
          <pc:sldMk cId="3918147993" sldId="263"/>
        </pc:sldMkLst>
      </pc:sldChg>
      <pc:sldChg chg="del">
        <pc:chgData name="Bob Flynn" userId="664729f4-1250-46a5-879d-3bdcd89d87bc" providerId="ADAL" clId="{D71FAC7E-C223-4465-BAFA-C3635D8E3AD6}" dt="2022-11-29T01:00:12.408" v="396" actId="47"/>
        <pc:sldMkLst>
          <pc:docMk/>
          <pc:sldMk cId="2796609887" sldId="264"/>
        </pc:sldMkLst>
      </pc:sldChg>
      <pc:sldChg chg="del">
        <pc:chgData name="Bob Flynn" userId="664729f4-1250-46a5-879d-3bdcd89d87bc" providerId="ADAL" clId="{D71FAC7E-C223-4465-BAFA-C3635D8E3AD6}" dt="2022-11-29T01:00:12.408" v="396" actId="47"/>
        <pc:sldMkLst>
          <pc:docMk/>
          <pc:sldMk cId="2839646297" sldId="265"/>
        </pc:sldMkLst>
      </pc:sldChg>
      <pc:sldChg chg="del">
        <pc:chgData name="Bob Flynn" userId="664729f4-1250-46a5-879d-3bdcd89d87bc" providerId="ADAL" clId="{D71FAC7E-C223-4465-BAFA-C3635D8E3AD6}" dt="2022-11-29T01:00:12.408" v="396" actId="47"/>
        <pc:sldMkLst>
          <pc:docMk/>
          <pc:sldMk cId="3912164698" sldId="266"/>
        </pc:sldMkLst>
      </pc:sldChg>
      <pc:sldChg chg="del">
        <pc:chgData name="Bob Flynn" userId="664729f4-1250-46a5-879d-3bdcd89d87bc" providerId="ADAL" clId="{D71FAC7E-C223-4465-BAFA-C3635D8E3AD6}" dt="2022-11-29T01:00:12.408" v="396" actId="47"/>
        <pc:sldMkLst>
          <pc:docMk/>
          <pc:sldMk cId="710598929" sldId="267"/>
        </pc:sldMkLst>
      </pc:sldChg>
      <pc:sldChg chg="del">
        <pc:chgData name="Bob Flynn" userId="664729f4-1250-46a5-879d-3bdcd89d87bc" providerId="ADAL" clId="{D71FAC7E-C223-4465-BAFA-C3635D8E3AD6}" dt="2022-11-29T01:00:12.408" v="396" actId="47"/>
        <pc:sldMkLst>
          <pc:docMk/>
          <pc:sldMk cId="4046999711" sldId="268"/>
        </pc:sldMkLst>
      </pc:sldChg>
      <pc:sldChg chg="del">
        <pc:chgData name="Bob Flynn" userId="664729f4-1250-46a5-879d-3bdcd89d87bc" providerId="ADAL" clId="{D71FAC7E-C223-4465-BAFA-C3635D8E3AD6}" dt="2022-11-29T01:00:12.408" v="396" actId="47"/>
        <pc:sldMkLst>
          <pc:docMk/>
          <pc:sldMk cId="293964922" sldId="269"/>
        </pc:sldMkLst>
      </pc:sldChg>
      <pc:sldChg chg="del">
        <pc:chgData name="Bob Flynn" userId="664729f4-1250-46a5-879d-3bdcd89d87bc" providerId="ADAL" clId="{D71FAC7E-C223-4465-BAFA-C3635D8E3AD6}" dt="2022-11-29T01:00:12.408" v="396" actId="47"/>
        <pc:sldMkLst>
          <pc:docMk/>
          <pc:sldMk cId="2152292706" sldId="271"/>
        </pc:sldMkLst>
      </pc:sldChg>
      <pc:sldChg chg="del">
        <pc:chgData name="Bob Flynn" userId="664729f4-1250-46a5-879d-3bdcd89d87bc" providerId="ADAL" clId="{D71FAC7E-C223-4465-BAFA-C3635D8E3AD6}" dt="2022-11-29T00:29:28.890" v="0" actId="47"/>
        <pc:sldMkLst>
          <pc:docMk/>
          <pc:sldMk cId="1553746508" sldId="272"/>
        </pc:sldMkLst>
      </pc:sldChg>
      <pc:sldChg chg="del">
        <pc:chgData name="Bob Flynn" userId="664729f4-1250-46a5-879d-3bdcd89d87bc" providerId="ADAL" clId="{D71FAC7E-C223-4465-BAFA-C3635D8E3AD6}" dt="2022-11-29T01:00:12.408" v="396" actId="47"/>
        <pc:sldMkLst>
          <pc:docMk/>
          <pc:sldMk cId="4206693193" sldId="273"/>
        </pc:sldMkLst>
      </pc:sldChg>
      <pc:sldChg chg="addSp modSp add mod ord">
        <pc:chgData name="Bob Flynn" userId="664729f4-1250-46a5-879d-3bdcd89d87bc" providerId="ADAL" clId="{D71FAC7E-C223-4465-BAFA-C3635D8E3AD6}" dt="2022-12-02T01:15:13.484" v="644" actId="20577"/>
        <pc:sldMkLst>
          <pc:docMk/>
          <pc:sldMk cId="1730923645" sldId="274"/>
        </pc:sldMkLst>
        <pc:spChg chg="mod">
          <ac:chgData name="Bob Flynn" userId="664729f4-1250-46a5-879d-3bdcd89d87bc" providerId="ADAL" clId="{D71FAC7E-C223-4465-BAFA-C3635D8E3AD6}" dt="2022-12-02T01:15:13.484" v="644" actId="20577"/>
          <ac:spMkLst>
            <pc:docMk/>
            <pc:sldMk cId="1730923645" sldId="274"/>
            <ac:spMk id="2" creationId="{00000000-0000-0000-0000-000000000000}"/>
          </ac:spMkLst>
        </pc:spChg>
        <pc:spChg chg="mod">
          <ac:chgData name="Bob Flynn" userId="664729f4-1250-46a5-879d-3bdcd89d87bc" providerId="ADAL" clId="{D71FAC7E-C223-4465-BAFA-C3635D8E3AD6}" dt="2022-12-02T01:14:00.081" v="597" actId="27636"/>
          <ac:spMkLst>
            <pc:docMk/>
            <pc:sldMk cId="1730923645" sldId="274"/>
            <ac:spMk id="3" creationId="{00000000-0000-0000-0000-000000000000}"/>
          </ac:spMkLst>
        </pc:spChg>
        <pc:spChg chg="add mod">
          <ac:chgData name="Bob Flynn" userId="664729f4-1250-46a5-879d-3bdcd89d87bc" providerId="ADAL" clId="{D71FAC7E-C223-4465-BAFA-C3635D8E3AD6}" dt="2022-12-02T01:14:21.658" v="601" actId="14100"/>
          <ac:spMkLst>
            <pc:docMk/>
            <pc:sldMk cId="1730923645" sldId="274"/>
            <ac:spMk id="4" creationId="{F61D5B6B-436E-A1C3-B09F-9924AD071C53}"/>
          </ac:spMkLst>
        </pc:spChg>
      </pc:sldChg>
      <pc:sldChg chg="del">
        <pc:chgData name="Bob Flynn" userId="664729f4-1250-46a5-879d-3bdcd89d87bc" providerId="ADAL" clId="{D71FAC7E-C223-4465-BAFA-C3635D8E3AD6}" dt="2022-11-29T00:29:28.890" v="0" actId="47"/>
        <pc:sldMkLst>
          <pc:docMk/>
          <pc:sldMk cId="1901366061" sldId="274"/>
        </pc:sldMkLst>
      </pc:sldChg>
      <pc:sldChg chg="modSp add mod">
        <pc:chgData name="Bob Flynn" userId="664729f4-1250-46a5-879d-3bdcd89d87bc" providerId="ADAL" clId="{D71FAC7E-C223-4465-BAFA-C3635D8E3AD6}" dt="2022-11-29T00:56:55.943" v="324" actId="20577"/>
        <pc:sldMkLst>
          <pc:docMk/>
          <pc:sldMk cId="593258232" sldId="275"/>
        </pc:sldMkLst>
        <pc:spChg chg="mod">
          <ac:chgData name="Bob Flynn" userId="664729f4-1250-46a5-879d-3bdcd89d87bc" providerId="ADAL" clId="{D71FAC7E-C223-4465-BAFA-C3635D8E3AD6}" dt="2022-11-29T00:46:51.610" v="245" actId="20577"/>
          <ac:spMkLst>
            <pc:docMk/>
            <pc:sldMk cId="593258232" sldId="275"/>
            <ac:spMk id="2" creationId="{00000000-0000-0000-0000-000000000000}"/>
          </ac:spMkLst>
        </pc:spChg>
        <pc:spChg chg="mod">
          <ac:chgData name="Bob Flynn" userId="664729f4-1250-46a5-879d-3bdcd89d87bc" providerId="ADAL" clId="{D71FAC7E-C223-4465-BAFA-C3635D8E3AD6}" dt="2022-11-29T00:56:55.943" v="324" actId="20577"/>
          <ac:spMkLst>
            <pc:docMk/>
            <pc:sldMk cId="593258232" sldId="275"/>
            <ac:spMk id="3" creationId="{00000000-0000-0000-0000-000000000000}"/>
          </ac:spMkLst>
        </pc:spChg>
      </pc:sldChg>
      <pc:sldChg chg="modSp add mod">
        <pc:chgData name="Bob Flynn" userId="664729f4-1250-46a5-879d-3bdcd89d87bc" providerId="ADAL" clId="{D71FAC7E-C223-4465-BAFA-C3635D8E3AD6}" dt="2022-11-29T00:58:08.370" v="369" actId="20577"/>
        <pc:sldMkLst>
          <pc:docMk/>
          <pc:sldMk cId="693013632" sldId="276"/>
        </pc:sldMkLst>
        <pc:spChg chg="mod">
          <ac:chgData name="Bob Flynn" userId="664729f4-1250-46a5-879d-3bdcd89d87bc" providerId="ADAL" clId="{D71FAC7E-C223-4465-BAFA-C3635D8E3AD6}" dt="2022-11-29T00:47:03.080" v="251" actId="20577"/>
          <ac:spMkLst>
            <pc:docMk/>
            <pc:sldMk cId="693013632" sldId="276"/>
            <ac:spMk id="2" creationId="{00000000-0000-0000-0000-000000000000}"/>
          </ac:spMkLst>
        </pc:spChg>
        <pc:spChg chg="mod">
          <ac:chgData name="Bob Flynn" userId="664729f4-1250-46a5-879d-3bdcd89d87bc" providerId="ADAL" clId="{D71FAC7E-C223-4465-BAFA-C3635D8E3AD6}" dt="2022-11-29T00:58:08.370" v="369" actId="20577"/>
          <ac:spMkLst>
            <pc:docMk/>
            <pc:sldMk cId="693013632" sldId="276"/>
            <ac:spMk id="3" creationId="{00000000-0000-0000-0000-000000000000}"/>
          </ac:spMkLst>
        </pc:spChg>
      </pc:sldChg>
      <pc:sldChg chg="modSp add mod">
        <pc:chgData name="Bob Flynn" userId="664729f4-1250-46a5-879d-3bdcd89d87bc" providerId="ADAL" clId="{D71FAC7E-C223-4465-BAFA-C3635D8E3AD6}" dt="2022-11-29T00:59:14.631" v="388" actId="20577"/>
        <pc:sldMkLst>
          <pc:docMk/>
          <pc:sldMk cId="986670109" sldId="277"/>
        </pc:sldMkLst>
        <pc:spChg chg="mod">
          <ac:chgData name="Bob Flynn" userId="664729f4-1250-46a5-879d-3bdcd89d87bc" providerId="ADAL" clId="{D71FAC7E-C223-4465-BAFA-C3635D8E3AD6}" dt="2022-11-29T00:47:12.678" v="255" actId="20577"/>
          <ac:spMkLst>
            <pc:docMk/>
            <pc:sldMk cId="986670109" sldId="277"/>
            <ac:spMk id="2" creationId="{00000000-0000-0000-0000-000000000000}"/>
          </ac:spMkLst>
        </pc:spChg>
        <pc:spChg chg="mod">
          <ac:chgData name="Bob Flynn" userId="664729f4-1250-46a5-879d-3bdcd89d87bc" providerId="ADAL" clId="{D71FAC7E-C223-4465-BAFA-C3635D8E3AD6}" dt="2022-11-29T00:59:14.631" v="388" actId="20577"/>
          <ac:spMkLst>
            <pc:docMk/>
            <pc:sldMk cId="986670109" sldId="277"/>
            <ac:spMk id="3" creationId="{00000000-0000-0000-0000-000000000000}"/>
          </ac:spMkLst>
        </pc:spChg>
      </pc:sldChg>
      <pc:sldChg chg="modSp add mod">
        <pc:chgData name="Bob Flynn" userId="664729f4-1250-46a5-879d-3bdcd89d87bc" providerId="ADAL" clId="{D71FAC7E-C223-4465-BAFA-C3635D8E3AD6}" dt="2022-11-29T00:59:49.420" v="395" actId="20577"/>
        <pc:sldMkLst>
          <pc:docMk/>
          <pc:sldMk cId="1088826674" sldId="278"/>
        </pc:sldMkLst>
        <pc:spChg chg="mod">
          <ac:chgData name="Bob Flynn" userId="664729f4-1250-46a5-879d-3bdcd89d87bc" providerId="ADAL" clId="{D71FAC7E-C223-4465-BAFA-C3635D8E3AD6}" dt="2022-11-29T00:47:20.796" v="259" actId="20577"/>
          <ac:spMkLst>
            <pc:docMk/>
            <pc:sldMk cId="1088826674" sldId="278"/>
            <ac:spMk id="2" creationId="{00000000-0000-0000-0000-000000000000}"/>
          </ac:spMkLst>
        </pc:spChg>
        <pc:spChg chg="mod">
          <ac:chgData name="Bob Flynn" userId="664729f4-1250-46a5-879d-3bdcd89d87bc" providerId="ADAL" clId="{D71FAC7E-C223-4465-BAFA-C3635D8E3AD6}" dt="2022-11-29T00:59:49.420" v="395" actId="20577"/>
          <ac:spMkLst>
            <pc:docMk/>
            <pc:sldMk cId="1088826674" sldId="278"/>
            <ac:spMk id="3" creationId="{00000000-0000-0000-0000-000000000000}"/>
          </ac:spMkLst>
        </pc:spChg>
      </pc:sldChg>
      <pc:sldChg chg="modSp new mod ord">
        <pc:chgData name="Bob Flynn" userId="664729f4-1250-46a5-879d-3bdcd89d87bc" providerId="ADAL" clId="{D71FAC7E-C223-4465-BAFA-C3635D8E3AD6}" dt="2022-12-02T01:17:11.987" v="813"/>
        <pc:sldMkLst>
          <pc:docMk/>
          <pc:sldMk cId="3676437494" sldId="279"/>
        </pc:sldMkLst>
        <pc:spChg chg="mod">
          <ac:chgData name="Bob Flynn" userId="664729f4-1250-46a5-879d-3bdcd89d87bc" providerId="ADAL" clId="{D71FAC7E-C223-4465-BAFA-C3635D8E3AD6}" dt="2022-11-30T01:19:39.271" v="431" actId="20577"/>
          <ac:spMkLst>
            <pc:docMk/>
            <pc:sldMk cId="3676437494" sldId="279"/>
            <ac:spMk id="2" creationId="{CB505309-FF30-8D0D-08CF-16339E3AABAB}"/>
          </ac:spMkLst>
        </pc:spChg>
        <pc:spChg chg="mod">
          <ac:chgData name="Bob Flynn" userId="664729f4-1250-46a5-879d-3bdcd89d87bc" providerId="ADAL" clId="{D71FAC7E-C223-4465-BAFA-C3635D8E3AD6}" dt="2022-11-30T01:23:23.256" v="519"/>
          <ac:spMkLst>
            <pc:docMk/>
            <pc:sldMk cId="3676437494" sldId="279"/>
            <ac:spMk id="3" creationId="{262570AB-E375-6212-D91E-FEC8C72624DD}"/>
          </ac:spMkLst>
        </pc:spChg>
      </pc:sldChg>
      <pc:sldChg chg="addSp delSp modSp add del mod">
        <pc:chgData name="Bob Flynn" userId="664729f4-1250-46a5-879d-3bdcd89d87bc" providerId="ADAL" clId="{D71FAC7E-C223-4465-BAFA-C3635D8E3AD6}" dt="2022-11-29T01:00:12.408" v="396" actId="47"/>
        <pc:sldMkLst>
          <pc:docMk/>
          <pc:sldMk cId="4000207210" sldId="279"/>
        </pc:sldMkLst>
        <pc:spChg chg="mod">
          <ac:chgData name="Bob Flynn" userId="664729f4-1250-46a5-879d-3bdcd89d87bc" providerId="ADAL" clId="{D71FAC7E-C223-4465-BAFA-C3635D8E3AD6}" dt="2022-11-29T00:49:45.278" v="280" actId="20577"/>
          <ac:spMkLst>
            <pc:docMk/>
            <pc:sldMk cId="4000207210" sldId="279"/>
            <ac:spMk id="2" creationId="{00000000-0000-0000-0000-000000000000}"/>
          </ac:spMkLst>
        </pc:spChg>
        <pc:spChg chg="del mod">
          <ac:chgData name="Bob Flynn" userId="664729f4-1250-46a5-879d-3bdcd89d87bc" providerId="ADAL" clId="{D71FAC7E-C223-4465-BAFA-C3635D8E3AD6}" dt="2022-11-29T00:49:06.462" v="265" actId="22"/>
          <ac:spMkLst>
            <pc:docMk/>
            <pc:sldMk cId="4000207210" sldId="279"/>
            <ac:spMk id="3" creationId="{00000000-0000-0000-0000-000000000000}"/>
          </ac:spMkLst>
        </pc:spChg>
        <pc:spChg chg="add mod">
          <ac:chgData name="Bob Flynn" userId="664729f4-1250-46a5-879d-3bdcd89d87bc" providerId="ADAL" clId="{D71FAC7E-C223-4465-BAFA-C3635D8E3AD6}" dt="2022-11-29T00:54:47.667" v="297" actId="1076"/>
          <ac:spMkLst>
            <pc:docMk/>
            <pc:sldMk cId="4000207210" sldId="279"/>
            <ac:spMk id="6" creationId="{506B2C1F-FE63-74C7-FD03-457DE2D53F20}"/>
          </ac:spMkLst>
        </pc:spChg>
        <pc:spChg chg="add del mod">
          <ac:chgData name="Bob Flynn" userId="664729f4-1250-46a5-879d-3bdcd89d87bc" providerId="ADAL" clId="{D71FAC7E-C223-4465-BAFA-C3635D8E3AD6}" dt="2022-11-29T00:54:34.149" v="294" actId="478"/>
          <ac:spMkLst>
            <pc:docMk/>
            <pc:sldMk cId="4000207210" sldId="279"/>
            <ac:spMk id="9" creationId="{1E046848-A0AB-4355-E5C5-BFDE1BF5589B}"/>
          </ac:spMkLst>
        </pc:spChg>
        <pc:spChg chg="add mod">
          <ac:chgData name="Bob Flynn" userId="664729f4-1250-46a5-879d-3bdcd89d87bc" providerId="ADAL" clId="{D71FAC7E-C223-4465-BAFA-C3635D8E3AD6}" dt="2022-11-29T00:55:05.744" v="303" actId="20577"/>
          <ac:spMkLst>
            <pc:docMk/>
            <pc:sldMk cId="4000207210" sldId="279"/>
            <ac:spMk id="12" creationId="{2ACF4164-ED09-0C27-32CD-102813A7CD39}"/>
          </ac:spMkLst>
        </pc:spChg>
        <pc:spChg chg="add mod">
          <ac:chgData name="Bob Flynn" userId="664729f4-1250-46a5-879d-3bdcd89d87bc" providerId="ADAL" clId="{D71FAC7E-C223-4465-BAFA-C3635D8E3AD6}" dt="2022-11-29T00:55:09.517" v="305" actId="20577"/>
          <ac:spMkLst>
            <pc:docMk/>
            <pc:sldMk cId="4000207210" sldId="279"/>
            <ac:spMk id="13" creationId="{F837513C-B71B-E04F-DB2B-1AD34C35AC0F}"/>
          </ac:spMkLst>
        </pc:spChg>
        <pc:picChg chg="add del mod ord modCrop">
          <ac:chgData name="Bob Flynn" userId="664729f4-1250-46a5-879d-3bdcd89d87bc" providerId="ADAL" clId="{D71FAC7E-C223-4465-BAFA-C3635D8E3AD6}" dt="2022-11-29T00:54:05.417" v="287" actId="478"/>
          <ac:picMkLst>
            <pc:docMk/>
            <pc:sldMk cId="4000207210" sldId="279"/>
            <ac:picMk id="5" creationId="{0F24D1A0-95D4-3336-691B-ACBDF66E0D69}"/>
          </ac:picMkLst>
        </pc:picChg>
        <pc:picChg chg="add mod modCrop">
          <ac:chgData name="Bob Flynn" userId="664729f4-1250-46a5-879d-3bdcd89d87bc" providerId="ADAL" clId="{D71FAC7E-C223-4465-BAFA-C3635D8E3AD6}" dt="2022-11-29T00:54:42.298" v="296" actId="1076"/>
          <ac:picMkLst>
            <pc:docMk/>
            <pc:sldMk cId="4000207210" sldId="279"/>
            <ac:picMk id="11" creationId="{20E6A0D5-396A-7089-AF07-9CEEC78066B0}"/>
          </ac:picMkLst>
        </pc:picChg>
      </pc:sldChg>
      <pc:sldChg chg="modSp add mod ord">
        <pc:chgData name="Bob Flynn" userId="664729f4-1250-46a5-879d-3bdcd89d87bc" providerId="ADAL" clId="{D71FAC7E-C223-4465-BAFA-C3635D8E3AD6}" dt="2022-12-02T01:21:21.122" v="867" actId="20577"/>
        <pc:sldMkLst>
          <pc:docMk/>
          <pc:sldMk cId="3765345834" sldId="280"/>
        </pc:sldMkLst>
        <pc:spChg chg="mod">
          <ac:chgData name="Bob Flynn" userId="664729f4-1250-46a5-879d-3bdcd89d87bc" providerId="ADAL" clId="{D71FAC7E-C223-4465-BAFA-C3635D8E3AD6}" dt="2022-12-02T01:15:29.235" v="664" actId="20577"/>
          <ac:spMkLst>
            <pc:docMk/>
            <pc:sldMk cId="3765345834" sldId="280"/>
            <ac:spMk id="2" creationId="{00000000-0000-0000-0000-000000000000}"/>
          </ac:spMkLst>
        </pc:spChg>
        <pc:spChg chg="mod">
          <ac:chgData name="Bob Flynn" userId="664729f4-1250-46a5-879d-3bdcd89d87bc" providerId="ADAL" clId="{D71FAC7E-C223-4465-BAFA-C3635D8E3AD6}" dt="2022-12-02T01:21:21.122" v="867" actId="20577"/>
          <ac:spMkLst>
            <pc:docMk/>
            <pc:sldMk cId="3765345834" sldId="280"/>
            <ac:spMk id="3" creationId="{00000000-0000-0000-0000-000000000000}"/>
          </ac:spMkLst>
        </pc:spChg>
      </pc:sldChg>
      <pc:sldChg chg="add">
        <pc:chgData name="Bob Flynn" userId="664729f4-1250-46a5-879d-3bdcd89d87bc" providerId="ADAL" clId="{D71FAC7E-C223-4465-BAFA-C3635D8E3AD6}" dt="2022-12-02T01:15:18.387" v="645" actId="2890"/>
        <pc:sldMkLst>
          <pc:docMk/>
          <pc:sldMk cId="4275347631" sldId="281"/>
        </pc:sldMkLst>
      </pc:sldChg>
      <pc:sldChg chg="addSp delSp modSp add mod">
        <pc:chgData name="Bob Flynn" userId="664729f4-1250-46a5-879d-3bdcd89d87bc" providerId="ADAL" clId="{D71FAC7E-C223-4465-BAFA-C3635D8E3AD6}" dt="2022-12-02T01:25:59.552" v="909" actId="1076"/>
        <pc:sldMkLst>
          <pc:docMk/>
          <pc:sldMk cId="2154802539" sldId="282"/>
        </pc:sldMkLst>
        <pc:spChg chg="mod">
          <ac:chgData name="Bob Flynn" userId="664729f4-1250-46a5-879d-3bdcd89d87bc" providerId="ADAL" clId="{D71FAC7E-C223-4465-BAFA-C3635D8E3AD6}" dt="2022-12-02T01:23:54.305" v="875" actId="20577"/>
          <ac:spMkLst>
            <pc:docMk/>
            <pc:sldMk cId="2154802539" sldId="282"/>
            <ac:spMk id="2" creationId="{00000000-0000-0000-0000-000000000000}"/>
          </ac:spMkLst>
        </pc:spChg>
        <pc:spChg chg="del">
          <ac:chgData name="Bob Flynn" userId="664729f4-1250-46a5-879d-3bdcd89d87bc" providerId="ADAL" clId="{D71FAC7E-C223-4465-BAFA-C3635D8E3AD6}" dt="2022-12-02T01:24:00.860" v="876" actId="478"/>
          <ac:spMkLst>
            <pc:docMk/>
            <pc:sldMk cId="2154802539" sldId="282"/>
            <ac:spMk id="3" creationId="{00000000-0000-0000-0000-000000000000}"/>
          </ac:spMkLst>
        </pc:spChg>
        <pc:spChg chg="add del mod">
          <ac:chgData name="Bob Flynn" userId="664729f4-1250-46a5-879d-3bdcd89d87bc" providerId="ADAL" clId="{D71FAC7E-C223-4465-BAFA-C3635D8E3AD6}" dt="2022-12-02T01:24:04.926" v="877" actId="478"/>
          <ac:spMkLst>
            <pc:docMk/>
            <pc:sldMk cId="2154802539" sldId="282"/>
            <ac:spMk id="5" creationId="{BC2D9AF9-8F69-BD81-2F6F-F7F08D6D29B3}"/>
          </ac:spMkLst>
        </pc:spChg>
        <pc:spChg chg="add mod">
          <ac:chgData name="Bob Flynn" userId="664729f4-1250-46a5-879d-3bdcd89d87bc" providerId="ADAL" clId="{D71FAC7E-C223-4465-BAFA-C3635D8E3AD6}" dt="2022-12-02T01:25:13.725" v="903" actId="164"/>
          <ac:spMkLst>
            <pc:docMk/>
            <pc:sldMk cId="2154802539" sldId="282"/>
            <ac:spMk id="11" creationId="{76F84C26-8DBF-9D4D-A1F8-603B145E730B}"/>
          </ac:spMkLst>
        </pc:spChg>
        <pc:spChg chg="add mod">
          <ac:chgData name="Bob Flynn" userId="664729f4-1250-46a5-879d-3bdcd89d87bc" providerId="ADAL" clId="{D71FAC7E-C223-4465-BAFA-C3635D8E3AD6}" dt="2022-12-02T01:25:13.725" v="903" actId="164"/>
          <ac:spMkLst>
            <pc:docMk/>
            <pc:sldMk cId="2154802539" sldId="282"/>
            <ac:spMk id="12" creationId="{BD76F32E-8585-440A-FD83-8727435CB09C}"/>
          </ac:spMkLst>
        </pc:spChg>
        <pc:spChg chg="add mod">
          <ac:chgData name="Bob Flynn" userId="664729f4-1250-46a5-879d-3bdcd89d87bc" providerId="ADAL" clId="{D71FAC7E-C223-4465-BAFA-C3635D8E3AD6}" dt="2022-12-02T01:25:13.725" v="903" actId="164"/>
          <ac:spMkLst>
            <pc:docMk/>
            <pc:sldMk cId="2154802539" sldId="282"/>
            <ac:spMk id="13" creationId="{92334D01-6A91-B78D-F903-0D27EB55D5CE}"/>
          </ac:spMkLst>
        </pc:spChg>
        <pc:grpChg chg="add mod">
          <ac:chgData name="Bob Flynn" userId="664729f4-1250-46a5-879d-3bdcd89d87bc" providerId="ADAL" clId="{D71FAC7E-C223-4465-BAFA-C3635D8E3AD6}" dt="2022-12-02T01:24:51.923" v="889" actId="164"/>
          <ac:grpSpMkLst>
            <pc:docMk/>
            <pc:sldMk cId="2154802539" sldId="282"/>
            <ac:grpSpMk id="14" creationId="{6D8CC680-5543-6AD2-8726-2277982690BB}"/>
          </ac:grpSpMkLst>
        </pc:grpChg>
        <pc:grpChg chg="add mod">
          <ac:chgData name="Bob Flynn" userId="664729f4-1250-46a5-879d-3bdcd89d87bc" providerId="ADAL" clId="{D71FAC7E-C223-4465-BAFA-C3635D8E3AD6}" dt="2022-12-02T01:25:54.401" v="908" actId="164"/>
          <ac:grpSpMkLst>
            <pc:docMk/>
            <pc:sldMk cId="2154802539" sldId="282"/>
            <ac:grpSpMk id="15" creationId="{336951D7-0D95-39E0-2F60-F578B08F52C7}"/>
          </ac:grpSpMkLst>
        </pc:grpChg>
        <pc:grpChg chg="add mod">
          <ac:chgData name="Bob Flynn" userId="664729f4-1250-46a5-879d-3bdcd89d87bc" providerId="ADAL" clId="{D71FAC7E-C223-4465-BAFA-C3635D8E3AD6}" dt="2022-12-02T01:25:59.552" v="909" actId="1076"/>
          <ac:grpSpMkLst>
            <pc:docMk/>
            <pc:sldMk cId="2154802539" sldId="282"/>
            <ac:grpSpMk id="16" creationId="{D564357A-E725-37F6-0585-951A1B36AD2F}"/>
          </ac:grpSpMkLst>
        </pc:grpChg>
        <pc:picChg chg="add mod">
          <ac:chgData name="Bob Flynn" userId="664729f4-1250-46a5-879d-3bdcd89d87bc" providerId="ADAL" clId="{D71FAC7E-C223-4465-BAFA-C3635D8E3AD6}" dt="2022-12-02T01:25:54.401" v="908" actId="164"/>
          <ac:picMkLst>
            <pc:docMk/>
            <pc:sldMk cId="2154802539" sldId="282"/>
            <ac:picMk id="6" creationId="{D126DB59-A532-D203-966B-B6B05B12D9A8}"/>
          </ac:picMkLst>
        </pc:picChg>
        <pc:picChg chg="mod">
          <ac:chgData name="Bob Flynn" userId="664729f4-1250-46a5-879d-3bdcd89d87bc" providerId="ADAL" clId="{D71FAC7E-C223-4465-BAFA-C3635D8E3AD6}" dt="2022-12-02T01:25:54.401" v="908" actId="164"/>
          <ac:picMkLst>
            <pc:docMk/>
            <pc:sldMk cId="2154802539" sldId="282"/>
            <ac:picMk id="8" creationId="{AFC21F4E-D4C0-CA7B-44F7-A0AC33699ED3}"/>
          </ac:picMkLst>
        </pc:picChg>
        <pc:picChg chg="del">
          <ac:chgData name="Bob Flynn" userId="664729f4-1250-46a5-879d-3bdcd89d87bc" providerId="ADAL" clId="{D71FAC7E-C223-4465-BAFA-C3635D8E3AD6}" dt="2022-12-02T01:25:41.053" v="905" actId="478"/>
          <ac:picMkLst>
            <pc:docMk/>
            <pc:sldMk cId="2154802539" sldId="282"/>
            <ac:picMk id="9" creationId="{784A1E5A-3C9B-014F-E027-BDD9BA055017}"/>
          </ac:picMkLst>
        </pc:picChg>
        <pc:picChg chg="add mod">
          <ac:chgData name="Bob Flynn" userId="664729f4-1250-46a5-879d-3bdcd89d87bc" providerId="ADAL" clId="{D71FAC7E-C223-4465-BAFA-C3635D8E3AD6}" dt="2022-12-02T01:25:54.401" v="908" actId="164"/>
          <ac:picMkLst>
            <pc:docMk/>
            <pc:sldMk cId="2154802539" sldId="282"/>
            <ac:picMk id="10" creationId="{31633BD9-7C2B-6BAF-35EC-A2D2C1663510}"/>
          </ac:picMkLst>
        </pc:picChg>
        <pc:picChg chg="del">
          <ac:chgData name="Bob Flynn" userId="664729f4-1250-46a5-879d-3bdcd89d87bc" providerId="ADAL" clId="{D71FAC7E-C223-4465-BAFA-C3635D8E3AD6}" dt="2022-12-02T01:25:41.053" v="905" actId="478"/>
          <ac:picMkLst>
            <pc:docMk/>
            <pc:sldMk cId="2154802539" sldId="282"/>
            <ac:picMk id="1026" creationId="{C205532E-9A2B-A21A-64FE-5EEEE722F6D2}"/>
          </ac:picMkLst>
        </pc:picChg>
      </pc:sldChg>
      <pc:sldChg chg="modSp new mod">
        <pc:chgData name="Bob Flynn" userId="664729f4-1250-46a5-879d-3bdcd89d87bc" providerId="ADAL" clId="{D71FAC7E-C223-4465-BAFA-C3635D8E3AD6}" dt="2022-12-02T01:29:37.581" v="1284" actId="20577"/>
        <pc:sldMkLst>
          <pc:docMk/>
          <pc:sldMk cId="3219040063" sldId="283"/>
        </pc:sldMkLst>
        <pc:spChg chg="mod">
          <ac:chgData name="Bob Flynn" userId="664729f4-1250-46a5-879d-3bdcd89d87bc" providerId="ADAL" clId="{D71FAC7E-C223-4465-BAFA-C3635D8E3AD6}" dt="2022-12-02T01:26:39.486" v="931" actId="20577"/>
          <ac:spMkLst>
            <pc:docMk/>
            <pc:sldMk cId="3219040063" sldId="283"/>
            <ac:spMk id="2" creationId="{6FCDA5FE-6003-FE41-2893-BB7271BF0337}"/>
          </ac:spMkLst>
        </pc:spChg>
        <pc:spChg chg="mod">
          <ac:chgData name="Bob Flynn" userId="664729f4-1250-46a5-879d-3bdcd89d87bc" providerId="ADAL" clId="{D71FAC7E-C223-4465-BAFA-C3635D8E3AD6}" dt="2022-12-02T01:29:37.581" v="1284" actId="20577"/>
          <ac:spMkLst>
            <pc:docMk/>
            <pc:sldMk cId="3219040063" sldId="283"/>
            <ac:spMk id="3" creationId="{C01EBF10-7BB5-0306-2D6A-4DFC5E05168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28E301-3DFA-4C73-9BFF-EDACBE8CE9B5}" type="datetimeFigureOut">
              <a:rPr lang="en-IN" smtClean="0"/>
              <a:t>02-12-2022</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A05934-9E10-4F0A-88EF-5F62E8EA335B}" type="slidenum">
              <a:rPr lang="en-IN" smtClean="0"/>
              <a:t>‹#›</a:t>
            </a:fld>
            <a:endParaRPr lang="en-IN"/>
          </a:p>
        </p:txBody>
      </p:sp>
    </p:spTree>
    <p:extLst>
      <p:ext uri="{BB962C8B-B14F-4D97-AF65-F5344CB8AC3E}">
        <p14:creationId xmlns:p14="http://schemas.microsoft.com/office/powerpoint/2010/main" val="845095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Rectangle 8"/>
          <p:cNvSpPr/>
          <p:nvPr userDrawn="1"/>
        </p:nvSpPr>
        <p:spPr>
          <a:xfrm>
            <a:off x="0" y="0"/>
            <a:ext cx="12192000" cy="21744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0" y="4285397"/>
            <a:ext cx="12192000" cy="2572603"/>
          </a:xfrm>
          <a:prstGeom prst="rect">
            <a:avLst/>
          </a:prstGeom>
          <a:solidFill>
            <a:srgbClr val="A7A9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01444" y="1122363"/>
            <a:ext cx="11296184" cy="2387600"/>
          </a:xfrm>
        </p:spPr>
        <p:txBody>
          <a:bodyPr anchor="b"/>
          <a:lstStyle>
            <a:lvl1pPr algn="ctr">
              <a:defRPr sz="6000" b="1" i="0">
                <a:latin typeface="Myriad Pro" panose="020B0503030403020204" pitchFamily="34" charset="0"/>
              </a:defRPr>
            </a:lvl1pPr>
          </a:lstStyle>
          <a:p>
            <a:r>
              <a:rPr lang="en-US" dirty="0"/>
              <a:t>Click to edit Master title style</a:t>
            </a:r>
          </a:p>
        </p:txBody>
      </p:sp>
      <p:sp>
        <p:nvSpPr>
          <p:cNvPr id="6" name="Slide Number Placeholder 5"/>
          <p:cNvSpPr>
            <a:spLocks noGrp="1"/>
          </p:cNvSpPr>
          <p:nvPr>
            <p:ph type="sldNum" sz="quarter" idx="12"/>
          </p:nvPr>
        </p:nvSpPr>
        <p:spPr/>
        <p:txBody>
          <a:bodyPr/>
          <a:lstStyle/>
          <a:p>
            <a:fld id="{163F5A94-8458-4F17-AD3C-1A083E20221D}" type="slidenum">
              <a:rPr lang="en-US" smtClean="0"/>
              <a:t>‹#›</a:t>
            </a:fld>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47684" y="194184"/>
            <a:ext cx="2478783" cy="1856358"/>
          </a:xfrm>
          <a:prstGeom prst="rect">
            <a:avLst/>
          </a:prstGeom>
        </p:spPr>
      </p:pic>
      <p:sp>
        <p:nvSpPr>
          <p:cNvPr id="3" name="Subtitle 2"/>
          <p:cNvSpPr>
            <a:spLocks noGrp="1"/>
          </p:cNvSpPr>
          <p:nvPr>
            <p:ph type="subTitle" idx="1" hasCustomPrompt="1"/>
          </p:nvPr>
        </p:nvSpPr>
        <p:spPr>
          <a:xfrm>
            <a:off x="1524000" y="5019675"/>
            <a:ext cx="9144000" cy="1655762"/>
          </a:xfrm>
        </p:spPr>
        <p:txBody>
          <a:bodyPr/>
          <a:lstStyle>
            <a:lvl1pPr marL="0" indent="0" algn="ctr">
              <a:buNone/>
              <a:defRPr sz="2400" b="0" i="0">
                <a:solidFill>
                  <a:schemeClr val="bg1"/>
                </a:solidFill>
                <a:latin typeface="Myriad Pro" panose="020B0503030403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1487826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9" name="Rectangle 8"/>
          <p:cNvSpPr/>
          <p:nvPr userDrawn="1"/>
        </p:nvSpPr>
        <p:spPr>
          <a:xfrm>
            <a:off x="0" y="0"/>
            <a:ext cx="12192000" cy="21744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0" y="5341434"/>
            <a:ext cx="12192000" cy="1516566"/>
          </a:xfrm>
          <a:prstGeom prst="rect">
            <a:avLst/>
          </a:prstGeom>
          <a:solidFill>
            <a:srgbClr val="A7A9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01444" y="1122363"/>
            <a:ext cx="11296184" cy="2387600"/>
          </a:xfrm>
        </p:spPr>
        <p:txBody>
          <a:bodyPr anchor="b"/>
          <a:lstStyle>
            <a:lvl1pPr algn="ctr">
              <a:defRPr sz="6000" b="1" i="0">
                <a:latin typeface="Myriad Pro" panose="020B0503030403020204" pitchFamily="34" charset="0"/>
              </a:defRPr>
            </a:lvl1pPr>
          </a:lstStyle>
          <a:p>
            <a:r>
              <a:rPr lang="en-US" dirty="0"/>
              <a:t>Click to edit Master title style</a:t>
            </a:r>
          </a:p>
        </p:txBody>
      </p:sp>
      <p:sp>
        <p:nvSpPr>
          <p:cNvPr id="6" name="Slide Number Placeholder 5"/>
          <p:cNvSpPr>
            <a:spLocks noGrp="1"/>
          </p:cNvSpPr>
          <p:nvPr>
            <p:ph type="sldNum" sz="quarter" idx="12"/>
          </p:nvPr>
        </p:nvSpPr>
        <p:spPr/>
        <p:txBody>
          <a:bodyPr/>
          <a:lstStyle/>
          <a:p>
            <a:fld id="{163F5A94-8458-4F17-AD3C-1A083E20221D}" type="slidenum">
              <a:rPr lang="en-US" smtClean="0"/>
              <a:t>‹#›</a:t>
            </a:fld>
            <a:endParaRPr lang="en-US"/>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647684" y="194184"/>
            <a:ext cx="2478783" cy="1856358"/>
          </a:xfrm>
          <a:prstGeom prst="rect">
            <a:avLst/>
          </a:prstGeom>
        </p:spPr>
      </p:pic>
      <p:sp>
        <p:nvSpPr>
          <p:cNvPr id="3" name="Subtitle 2"/>
          <p:cNvSpPr>
            <a:spLocks noGrp="1"/>
          </p:cNvSpPr>
          <p:nvPr>
            <p:ph type="subTitle" idx="1" hasCustomPrompt="1"/>
          </p:nvPr>
        </p:nvSpPr>
        <p:spPr>
          <a:xfrm>
            <a:off x="1524000" y="5847556"/>
            <a:ext cx="9144000" cy="1655762"/>
          </a:xfrm>
        </p:spPr>
        <p:txBody>
          <a:bodyPr/>
          <a:lstStyle>
            <a:lvl1pPr marL="0" indent="0" algn="ctr">
              <a:buNone/>
              <a:defRPr sz="2400" b="0" i="0">
                <a:solidFill>
                  <a:schemeClr val="bg1"/>
                </a:solidFill>
                <a:latin typeface="Myriad Pro" panose="020B0503030403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40945547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sp>
        <p:nvSpPr>
          <p:cNvPr id="9" name="Rectangle 8"/>
          <p:cNvSpPr/>
          <p:nvPr userDrawn="1"/>
        </p:nvSpPr>
        <p:spPr>
          <a:xfrm>
            <a:off x="0" y="0"/>
            <a:ext cx="12192000" cy="21744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659780" y="1233866"/>
            <a:ext cx="11296184" cy="2387600"/>
          </a:xfrm>
        </p:spPr>
        <p:txBody>
          <a:bodyPr anchor="b">
            <a:normAutofit/>
          </a:bodyPr>
          <a:lstStyle>
            <a:lvl1pPr algn="l">
              <a:defRPr sz="4800" b="1" i="0">
                <a:solidFill>
                  <a:schemeClr val="tx1"/>
                </a:solidFill>
                <a:latin typeface="Myriad Pro" panose="020B0503030403020204" pitchFamily="34" charset="0"/>
              </a:defRPr>
            </a:lvl1pPr>
          </a:lstStyle>
          <a:p>
            <a:r>
              <a:rPr lang="en-US" dirty="0"/>
              <a:t>Click to edit Master title style</a:t>
            </a:r>
          </a:p>
        </p:txBody>
      </p:sp>
      <p:sp>
        <p:nvSpPr>
          <p:cNvPr id="6" name="Slide Number Placeholder 5"/>
          <p:cNvSpPr>
            <a:spLocks noGrp="1"/>
          </p:cNvSpPr>
          <p:nvPr>
            <p:ph type="sldNum" sz="quarter" idx="12"/>
          </p:nvPr>
        </p:nvSpPr>
        <p:spPr/>
        <p:txBody>
          <a:bodyPr/>
          <a:lstStyle/>
          <a:p>
            <a:fld id="{163F5A94-8458-4F17-AD3C-1A083E20221D}" type="slidenum">
              <a:rPr lang="en-US" smtClean="0"/>
              <a:t>‹#›</a:t>
            </a:fld>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23268" y="305687"/>
            <a:ext cx="2478783" cy="1856358"/>
          </a:xfrm>
          <a:prstGeom prst="rect">
            <a:avLst/>
          </a:prstGeom>
        </p:spPr>
      </p:pic>
      <p:sp>
        <p:nvSpPr>
          <p:cNvPr id="3" name="Subtitle 2"/>
          <p:cNvSpPr>
            <a:spLocks noGrp="1"/>
          </p:cNvSpPr>
          <p:nvPr>
            <p:ph type="subTitle" idx="1" hasCustomPrompt="1"/>
          </p:nvPr>
        </p:nvSpPr>
        <p:spPr>
          <a:xfrm>
            <a:off x="659780" y="3837899"/>
            <a:ext cx="9144000" cy="1655762"/>
          </a:xfrm>
        </p:spPr>
        <p:txBody>
          <a:bodyPr/>
          <a:lstStyle>
            <a:lvl1pPr marL="0" indent="0" algn="l">
              <a:buNone/>
              <a:defRPr sz="2400" b="0" i="0">
                <a:solidFill>
                  <a:schemeClr val="tx1">
                    <a:lumMod val="50000"/>
                    <a:lumOff val="50000"/>
                  </a:schemeClr>
                </a:solidFill>
                <a:latin typeface="Myriad Pro" panose="020B0503030403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079400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i="0">
                <a:latin typeface="Myriad Pro" panose="020B050303040302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lvl1pPr>
              <a:defRPr b="0" i="0">
                <a:latin typeface="Myriad Pro" panose="020B0503030403020204" pitchFamily="34" charset="0"/>
              </a:defRPr>
            </a:lvl1pPr>
          </a:lstStyle>
          <a:p>
            <a:fld id="{3C0F6329-576D-4C21-8FF7-61FA27709438}" type="datetimeFigureOut">
              <a:rPr lang="en-US" smtClean="0"/>
              <a:pPr/>
              <a:t>12/2/2022</a:t>
            </a:fld>
            <a:endParaRPr lang="en-US" dirty="0">
              <a:latin typeface="Myriad Pro" panose="020B0503030403020204" pitchFamily="34" charset="0"/>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defRPr b="0" i="0">
                <a:latin typeface="Myriad Pro" panose="020B0503030403020204" pitchFamily="34" charset="0"/>
              </a:defRPr>
            </a:lvl1pPr>
          </a:lstStyle>
          <a:p>
            <a:endParaRPr lang="en-US" dirty="0">
              <a:latin typeface="Myriad Pro" panose="020B0503030403020204" pitchFamily="34" charset="0"/>
            </a:endParaRPr>
          </a:p>
        </p:txBody>
      </p:sp>
      <p:sp>
        <p:nvSpPr>
          <p:cNvPr id="6" name="Slide Number Placeholder 5"/>
          <p:cNvSpPr>
            <a:spLocks noGrp="1"/>
          </p:cNvSpPr>
          <p:nvPr>
            <p:ph type="sldNum" sz="quarter" idx="12"/>
          </p:nvPr>
        </p:nvSpPr>
        <p:spPr/>
        <p:txBody>
          <a:bodyPr/>
          <a:lstStyle>
            <a:lvl1pPr>
              <a:defRPr b="0" i="0">
                <a:latin typeface="Myriad Pro" panose="020B0503030403020204" pitchFamily="34" charset="0"/>
              </a:defRPr>
            </a:lvl1pPr>
          </a:lstStyle>
          <a:p>
            <a:fld id="{163F5A94-8458-4F17-AD3C-1A083E20221D}" type="slidenum">
              <a:rPr lang="en-US" smtClean="0"/>
              <a:pPr/>
              <a:t>‹#›</a:t>
            </a:fld>
            <a:endParaRPr lang="en-US" dirty="0">
              <a:latin typeface="Myriad Pro" panose="020B0503030403020204" pitchFamily="34" charset="0"/>
            </a:endParaRPr>
          </a:p>
        </p:txBody>
      </p:sp>
    </p:spTree>
    <p:extLst>
      <p:ext uri="{BB962C8B-B14F-4D97-AF65-F5344CB8AC3E}">
        <p14:creationId xmlns:p14="http://schemas.microsoft.com/office/powerpoint/2010/main" val="21027612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1850" y="1709738"/>
            <a:ext cx="10515600" cy="2852737"/>
          </a:xfrm>
        </p:spPr>
        <p:txBody>
          <a:bodyPr anchor="b"/>
          <a:lstStyle>
            <a:lvl1pPr>
              <a:defRPr sz="6000" b="1" i="0">
                <a:latin typeface="Myriad Pro" panose="020B0503030403020204" pitchFamily="34" charset="0"/>
              </a:defRPr>
            </a:lvl1pPr>
          </a:lstStyle>
          <a:p>
            <a:r>
              <a:rPr lang="en-US" dirty="0"/>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lvl1pPr>
              <a:defRPr b="0" i="0">
                <a:latin typeface="Myriad Pro" panose="020B0503030403020204" pitchFamily="34" charset="0"/>
              </a:defRPr>
            </a:lvl1pPr>
          </a:lstStyle>
          <a:p>
            <a:fld id="{3C0F6329-576D-4C21-8FF7-61FA27709438}" type="datetimeFigureOut">
              <a:rPr lang="en-US" smtClean="0"/>
              <a:pPr/>
              <a:t>12/2/2022</a:t>
            </a:fld>
            <a:endParaRPr lang="en-US" dirty="0">
              <a:latin typeface="Myriad Pro" panose="020B0503030403020204" pitchFamily="34" charset="0"/>
            </a:endParaRP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defRPr b="0" i="0">
                <a:latin typeface="Myriad Pro" panose="020B0503030403020204" pitchFamily="34" charset="0"/>
              </a:defRPr>
            </a:lvl1pPr>
          </a:lstStyle>
          <a:p>
            <a:endParaRPr lang="en-US" dirty="0">
              <a:latin typeface="Myriad Pro" panose="020B0503030403020204" pitchFamily="34" charset="0"/>
            </a:endParaRPr>
          </a:p>
        </p:txBody>
      </p:sp>
      <p:sp>
        <p:nvSpPr>
          <p:cNvPr id="6" name="Slide Number Placeholder 5"/>
          <p:cNvSpPr>
            <a:spLocks noGrp="1"/>
          </p:cNvSpPr>
          <p:nvPr>
            <p:ph type="sldNum" sz="quarter" idx="12"/>
          </p:nvPr>
        </p:nvSpPr>
        <p:spPr/>
        <p:txBody>
          <a:bodyPr/>
          <a:lstStyle/>
          <a:p>
            <a:fld id="{163F5A94-8458-4F17-AD3C-1A083E20221D}" type="slidenum">
              <a:rPr lang="en-US" smtClean="0"/>
              <a:t>‹#›</a:t>
            </a:fld>
            <a:endParaRPr lang="en-US"/>
          </a:p>
        </p:txBody>
      </p:sp>
    </p:spTree>
    <p:extLst>
      <p:ext uri="{BB962C8B-B14F-4D97-AF65-F5344CB8AC3E}">
        <p14:creationId xmlns:p14="http://schemas.microsoft.com/office/powerpoint/2010/main" val="16014519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i="0">
                <a:latin typeface="Myriad Pro" panose="020B0503030403020204" pitchFamily="34" charset="0"/>
              </a:defRPr>
            </a:lvl1pPr>
          </a:lstStyle>
          <a:p>
            <a:r>
              <a:rPr lang="en-US" dirty="0"/>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a:xfrm>
            <a:off x="838200" y="6356350"/>
            <a:ext cx="2743200" cy="365125"/>
          </a:xfrm>
          <a:prstGeom prst="rect">
            <a:avLst/>
          </a:prstGeom>
        </p:spPr>
        <p:txBody>
          <a:bodyPr/>
          <a:lstStyle>
            <a:lvl1pPr>
              <a:defRPr b="0" i="0">
                <a:latin typeface="Myriad Pro" panose="020B0503030403020204" pitchFamily="34" charset="0"/>
              </a:defRPr>
            </a:lvl1pPr>
          </a:lstStyle>
          <a:p>
            <a:fld id="{3C0F6329-576D-4C21-8FF7-61FA27709438}" type="datetimeFigureOut">
              <a:rPr lang="en-US" smtClean="0"/>
              <a:pPr/>
              <a:t>12/2/2022</a:t>
            </a:fld>
            <a:endParaRPr lang="en-US" dirty="0">
              <a:latin typeface="Myriad Pro" panose="020B0503030403020204" pitchFamily="34" charset="0"/>
            </a:endParaRPr>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lvl1pPr>
              <a:defRPr b="0" i="0">
                <a:latin typeface="Myriad Pro" panose="020B0503030403020204" pitchFamily="34" charset="0"/>
              </a:defRPr>
            </a:lvl1pPr>
          </a:lstStyle>
          <a:p>
            <a:endParaRPr lang="en-US" dirty="0">
              <a:latin typeface="Myriad Pro" panose="020B0503030403020204" pitchFamily="34" charset="0"/>
            </a:endParaRPr>
          </a:p>
        </p:txBody>
      </p:sp>
      <p:sp>
        <p:nvSpPr>
          <p:cNvPr id="7" name="Slide Number Placeholder 6"/>
          <p:cNvSpPr>
            <a:spLocks noGrp="1"/>
          </p:cNvSpPr>
          <p:nvPr>
            <p:ph type="sldNum" sz="quarter" idx="12"/>
          </p:nvPr>
        </p:nvSpPr>
        <p:spPr/>
        <p:txBody>
          <a:bodyPr/>
          <a:lstStyle/>
          <a:p>
            <a:fld id="{163F5A94-8458-4F17-AD3C-1A083E20221D}" type="slidenum">
              <a:rPr lang="en-US" smtClean="0"/>
              <a:t>‹#›</a:t>
            </a:fld>
            <a:endParaRPr lang="en-US"/>
          </a:p>
        </p:txBody>
      </p:sp>
    </p:spTree>
    <p:extLst>
      <p:ext uri="{BB962C8B-B14F-4D97-AF65-F5344CB8AC3E}">
        <p14:creationId xmlns:p14="http://schemas.microsoft.com/office/powerpoint/2010/main" val="38938672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9788" y="365125"/>
            <a:ext cx="10515600" cy="1325563"/>
          </a:xfrm>
        </p:spPr>
        <p:txBody>
          <a:bodyPr/>
          <a:lstStyle>
            <a:lvl1pPr>
              <a:defRPr b="1" i="0">
                <a:latin typeface="Myriad Pro" panose="020B0503030403020204" pitchFamily="34" charset="0"/>
              </a:defRPr>
            </a:lvl1pPr>
          </a:lstStyle>
          <a:p>
            <a:r>
              <a:rPr lang="en-US" dirty="0"/>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lvl1pPr>
              <a:defRPr b="0" i="0">
                <a:latin typeface="Myriad Pro" panose="020B0503030403020204" pitchFamily="34" charset="0"/>
              </a:defRPr>
            </a:lvl1pPr>
          </a:lstStyle>
          <a:p>
            <a:fld id="{3C0F6329-576D-4C21-8FF7-61FA27709438}" type="datetimeFigureOut">
              <a:rPr lang="en-US" smtClean="0"/>
              <a:pPr/>
              <a:t>12/2/2022</a:t>
            </a:fld>
            <a:endParaRPr lang="en-US" dirty="0">
              <a:latin typeface="Myriad Pro" panose="020B0503030403020204" pitchFamily="34" charset="0"/>
            </a:endParaRPr>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lvl1pPr>
              <a:defRPr b="0" i="0">
                <a:latin typeface="Myriad Pro" panose="020B0503030403020204" pitchFamily="34" charset="0"/>
              </a:defRPr>
            </a:lvl1pPr>
          </a:lstStyle>
          <a:p>
            <a:endParaRPr lang="en-US" dirty="0">
              <a:latin typeface="Myriad Pro" panose="020B0503030403020204" pitchFamily="34" charset="0"/>
            </a:endParaRPr>
          </a:p>
        </p:txBody>
      </p:sp>
      <p:sp>
        <p:nvSpPr>
          <p:cNvPr id="9" name="Slide Number Placeholder 8"/>
          <p:cNvSpPr>
            <a:spLocks noGrp="1"/>
          </p:cNvSpPr>
          <p:nvPr>
            <p:ph type="sldNum" sz="quarter" idx="12"/>
          </p:nvPr>
        </p:nvSpPr>
        <p:spPr/>
        <p:txBody>
          <a:bodyPr/>
          <a:lstStyle/>
          <a:p>
            <a:fld id="{163F5A94-8458-4F17-AD3C-1A083E20221D}" type="slidenum">
              <a:rPr lang="en-US" smtClean="0"/>
              <a:t>‹#›</a:t>
            </a:fld>
            <a:endParaRPr lang="en-US"/>
          </a:p>
        </p:txBody>
      </p:sp>
    </p:spTree>
    <p:extLst>
      <p:ext uri="{BB962C8B-B14F-4D97-AF65-F5344CB8AC3E}">
        <p14:creationId xmlns:p14="http://schemas.microsoft.com/office/powerpoint/2010/main" val="29612194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i="0">
                <a:latin typeface="Myriad Pro" panose="020B0503030403020204" pitchFamily="34" charset="0"/>
              </a:defRPr>
            </a:lvl1pPr>
          </a:lstStyle>
          <a:p>
            <a:r>
              <a:rPr lang="en-US" dirty="0"/>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lvl1pPr>
              <a:defRPr b="0" i="0">
                <a:latin typeface="Myriad Pro" panose="020B0503030403020204" pitchFamily="34" charset="0"/>
              </a:defRPr>
            </a:lvl1pPr>
          </a:lstStyle>
          <a:p>
            <a:fld id="{3C0F6329-576D-4C21-8FF7-61FA27709438}" type="datetimeFigureOut">
              <a:rPr lang="en-US" smtClean="0"/>
              <a:pPr/>
              <a:t>12/2/2022</a:t>
            </a:fld>
            <a:endParaRPr lang="en-US" dirty="0">
              <a:latin typeface="Myriad Pro" panose="020B0503030403020204" pitchFamily="34" charset="0"/>
            </a:endParaRPr>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lvl1pPr>
              <a:defRPr b="0" i="0">
                <a:latin typeface="Myriad Pro" panose="020B0503030403020204" pitchFamily="34" charset="0"/>
              </a:defRPr>
            </a:lvl1pPr>
          </a:lstStyle>
          <a:p>
            <a:endParaRPr lang="en-US" dirty="0">
              <a:latin typeface="Myriad Pro" panose="020B0503030403020204" pitchFamily="34" charset="0"/>
            </a:endParaRPr>
          </a:p>
        </p:txBody>
      </p:sp>
      <p:sp>
        <p:nvSpPr>
          <p:cNvPr id="5" name="Slide Number Placeholder 4"/>
          <p:cNvSpPr>
            <a:spLocks noGrp="1"/>
          </p:cNvSpPr>
          <p:nvPr>
            <p:ph type="sldNum" sz="quarter" idx="12"/>
          </p:nvPr>
        </p:nvSpPr>
        <p:spPr/>
        <p:txBody>
          <a:bodyPr/>
          <a:lstStyle>
            <a:lvl1pPr>
              <a:defRPr b="0" i="0">
                <a:latin typeface="Myriad Pro" panose="020B0503030403020204" pitchFamily="34" charset="0"/>
              </a:defRPr>
            </a:lvl1pPr>
          </a:lstStyle>
          <a:p>
            <a:fld id="{163F5A94-8458-4F17-AD3C-1A083E20221D}" type="slidenum">
              <a:rPr lang="en-US" smtClean="0"/>
              <a:pPr/>
              <a:t>‹#›</a:t>
            </a:fld>
            <a:endParaRPr lang="en-US" dirty="0">
              <a:latin typeface="Myriad Pro" panose="020B0503030403020204" pitchFamily="34" charset="0"/>
            </a:endParaRPr>
          </a:p>
        </p:txBody>
      </p:sp>
    </p:spTree>
    <p:extLst>
      <p:ext uri="{BB962C8B-B14F-4D97-AF65-F5344CB8AC3E}">
        <p14:creationId xmlns:p14="http://schemas.microsoft.com/office/powerpoint/2010/main" val="30015945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lvl1pPr>
              <a:defRPr b="0" i="0">
                <a:latin typeface="Myriad Pro" panose="020B0503030403020204" pitchFamily="34" charset="0"/>
              </a:defRPr>
            </a:lvl1pPr>
          </a:lstStyle>
          <a:p>
            <a:fld id="{163F5A94-8458-4F17-AD3C-1A083E20221D}" type="slidenum">
              <a:rPr lang="en-US" smtClean="0"/>
              <a:pPr/>
              <a:t>‹#›</a:t>
            </a:fld>
            <a:endParaRPr lang="en-US" dirty="0">
              <a:latin typeface="Myriad Pro" panose="020B0503030403020204" pitchFamily="34" charset="0"/>
            </a:endParaRPr>
          </a:p>
        </p:txBody>
      </p:sp>
    </p:spTree>
    <p:extLst>
      <p:ext uri="{BB962C8B-B14F-4D97-AF65-F5344CB8AC3E}">
        <p14:creationId xmlns:p14="http://schemas.microsoft.com/office/powerpoint/2010/main" val="40715966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34696" y="0"/>
            <a:ext cx="7850299" cy="117357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334696" y="1493919"/>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11697628" y="6492875"/>
            <a:ext cx="494371" cy="365125"/>
          </a:xfrm>
          <a:prstGeom prst="rect">
            <a:avLst/>
          </a:prstGeom>
        </p:spPr>
        <p:txBody>
          <a:bodyPr vert="horz" lIns="91440" tIns="45720" rIns="91440" bIns="45720" rtlCol="0" anchor="ctr"/>
          <a:lstStyle>
            <a:lvl1pPr algn="r">
              <a:defRPr sz="1200" b="0" i="0">
                <a:solidFill>
                  <a:schemeClr val="tx1">
                    <a:tint val="75000"/>
                  </a:schemeClr>
                </a:solidFill>
                <a:latin typeface="Myriad Pro" panose="020B0503030403020204" pitchFamily="34" charset="0"/>
              </a:defRPr>
            </a:lvl1pPr>
          </a:lstStyle>
          <a:p>
            <a:fld id="{163F5A94-8458-4F17-AD3C-1A083E20221D}" type="slidenum">
              <a:rPr lang="en-US" smtClean="0"/>
              <a:pPr/>
              <a:t>‹#›</a:t>
            </a:fld>
            <a:endParaRPr lang="en-US" dirty="0">
              <a:latin typeface="Myriad Pro" panose="020B0503030403020204" pitchFamily="34" charset="0"/>
            </a:endParaRPr>
          </a:p>
        </p:txBody>
      </p:sp>
      <p:sp>
        <p:nvSpPr>
          <p:cNvPr id="7" name="Rectangle 6"/>
          <p:cNvSpPr/>
          <p:nvPr userDrawn="1"/>
        </p:nvSpPr>
        <p:spPr>
          <a:xfrm>
            <a:off x="0" y="1155282"/>
            <a:ext cx="12192000" cy="18288"/>
          </a:xfrm>
          <a:prstGeom prst="rect">
            <a:avLst/>
          </a:prstGeom>
          <a:solidFill>
            <a:srgbClr val="A7A9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userDrawn="1"/>
        </p:nvPicPr>
        <p:blipFill>
          <a:blip r:embed="rId11">
            <a:extLst>
              <a:ext uri="{28A0092B-C50C-407E-A947-70E740481C1C}">
                <a14:useLocalDpi xmlns:a14="http://schemas.microsoft.com/office/drawing/2010/main" val="0"/>
              </a:ext>
            </a:extLst>
          </a:blip>
          <a:srcRect/>
          <a:stretch/>
        </p:blipFill>
        <p:spPr>
          <a:xfrm>
            <a:off x="10807572" y="105845"/>
            <a:ext cx="1207227" cy="904091"/>
          </a:xfrm>
          <a:prstGeom prst="rect">
            <a:avLst/>
          </a:prstGeom>
        </p:spPr>
      </p:pic>
      <p:sp>
        <p:nvSpPr>
          <p:cNvPr id="9" name="Rectangle 8"/>
          <p:cNvSpPr/>
          <p:nvPr userDrawn="1"/>
        </p:nvSpPr>
        <p:spPr>
          <a:xfrm>
            <a:off x="0" y="6497638"/>
            <a:ext cx="12192000" cy="18288"/>
          </a:xfrm>
          <a:prstGeom prst="rect">
            <a:avLst/>
          </a:prstGeom>
          <a:solidFill>
            <a:srgbClr val="A7A9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userDrawn="1"/>
        </p:nvSpPr>
        <p:spPr>
          <a:xfrm>
            <a:off x="5592496" y="6592129"/>
            <a:ext cx="1023037" cy="369332"/>
          </a:xfrm>
          <a:prstGeom prst="rect">
            <a:avLst/>
          </a:prstGeom>
          <a:noFill/>
        </p:spPr>
        <p:txBody>
          <a:bodyPr wrap="none" rtlCol="0">
            <a:spAutoFit/>
          </a:bodyPr>
          <a:lstStyle/>
          <a:p>
            <a:r>
              <a:rPr lang="en-US" sz="900" dirty="0">
                <a:solidFill>
                  <a:schemeClr val="bg1">
                    <a:lumMod val="75000"/>
                  </a:schemeClr>
                </a:solidFill>
                <a:latin typeface="Myriad Pro Light" panose="020B0603030403020204" pitchFamily="34" charset="0"/>
              </a:rPr>
              <a:t>© 2020 oneM2M</a:t>
            </a:r>
          </a:p>
          <a:p>
            <a:endParaRPr lang="en-US" sz="900" dirty="0">
              <a:solidFill>
                <a:schemeClr val="bg1">
                  <a:lumMod val="50000"/>
                </a:schemeClr>
              </a:solidFill>
              <a:latin typeface="Myriad Pro Light" panose="020B0603030403020204" pitchFamily="34" charset="0"/>
            </a:endParaRPr>
          </a:p>
        </p:txBody>
      </p:sp>
    </p:spTree>
    <p:extLst>
      <p:ext uri="{BB962C8B-B14F-4D97-AF65-F5344CB8AC3E}">
        <p14:creationId xmlns:p14="http://schemas.microsoft.com/office/powerpoint/2010/main" val="431894514"/>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 id="2147483655" r:id="rId9"/>
  </p:sldLayoutIdLst>
  <p:txStyles>
    <p:titleStyle>
      <a:lvl1pPr algn="l" defTabSz="914400" rtl="0" eaLnBrk="1" latinLnBrk="0" hangingPunct="1">
        <a:lnSpc>
          <a:spcPct val="90000"/>
        </a:lnSpc>
        <a:spcBef>
          <a:spcPct val="0"/>
        </a:spcBef>
        <a:buNone/>
        <a:defRPr sz="4400" b="1" i="0" kern="1200">
          <a:solidFill>
            <a:srgbClr val="C63133"/>
          </a:solidFill>
          <a:latin typeface="Myriad Pro" panose="020B0503030403020204" pitchFamily="34" charset="0"/>
          <a:ea typeface="+mj-ea"/>
          <a:cs typeface="+mj-cs"/>
        </a:defRPr>
      </a:lvl1pPr>
    </p:titleStyle>
    <p:bodyStyle>
      <a:lvl1pPr marL="228600" indent="-228600" algn="l" defTabSz="914400" rtl="0" eaLnBrk="1" latinLnBrk="0" hangingPunct="1">
        <a:lnSpc>
          <a:spcPct val="90000"/>
        </a:lnSpc>
        <a:spcBef>
          <a:spcPts val="1000"/>
        </a:spcBef>
        <a:buClr>
          <a:srgbClr val="C00000"/>
        </a:buClr>
        <a:buFont typeface="Arial" panose="020B0604020202020204" pitchFamily="34" charset="0"/>
        <a:buChar char="•"/>
        <a:defRPr sz="2800" b="0" i="0" kern="1200">
          <a:solidFill>
            <a:schemeClr val="tx1"/>
          </a:solidFill>
          <a:latin typeface="Myriad Pro" panose="020B0503030403020204" pitchFamily="34" charset="0"/>
          <a:ea typeface="+mn-ea"/>
          <a:cs typeface="+mn-cs"/>
        </a:defRPr>
      </a:lvl1pPr>
      <a:lvl2pPr marL="685800" indent="-228600" algn="l" defTabSz="914400" rtl="0" eaLnBrk="1" latinLnBrk="0" hangingPunct="1">
        <a:lnSpc>
          <a:spcPct val="90000"/>
        </a:lnSpc>
        <a:spcBef>
          <a:spcPts val="500"/>
        </a:spcBef>
        <a:buClr>
          <a:srgbClr val="C00000"/>
        </a:buClr>
        <a:buFont typeface="Arial" panose="020B0604020202020204" pitchFamily="34" charset="0"/>
        <a:buChar char="•"/>
        <a:defRPr sz="2400" b="0" i="0" kern="1200">
          <a:solidFill>
            <a:schemeClr val="tx1"/>
          </a:solidFill>
          <a:latin typeface="Myriad Pro" panose="020B0503030403020204" pitchFamily="34" charset="0"/>
          <a:ea typeface="+mn-ea"/>
          <a:cs typeface="+mn-cs"/>
        </a:defRPr>
      </a:lvl2pPr>
      <a:lvl3pPr marL="1143000" indent="-228600" algn="l" defTabSz="914400" rtl="0" eaLnBrk="1" latinLnBrk="0" hangingPunct="1">
        <a:lnSpc>
          <a:spcPct val="90000"/>
        </a:lnSpc>
        <a:spcBef>
          <a:spcPts val="500"/>
        </a:spcBef>
        <a:buClr>
          <a:srgbClr val="C00000"/>
        </a:buClr>
        <a:buFont typeface="Arial" panose="020B0604020202020204" pitchFamily="34" charset="0"/>
        <a:buChar char="•"/>
        <a:defRPr sz="2000" b="0" i="0" kern="1200">
          <a:solidFill>
            <a:schemeClr val="tx1"/>
          </a:solidFill>
          <a:latin typeface="Myriad Pro" panose="020B0503030403020204" pitchFamily="34" charset="0"/>
          <a:ea typeface="+mn-ea"/>
          <a:cs typeface="+mn-cs"/>
        </a:defRPr>
      </a:lvl3pPr>
      <a:lvl4pPr marL="1600200" indent="-228600" algn="l" defTabSz="914400" rtl="0" eaLnBrk="1" latinLnBrk="0" hangingPunct="1">
        <a:lnSpc>
          <a:spcPct val="90000"/>
        </a:lnSpc>
        <a:spcBef>
          <a:spcPts val="500"/>
        </a:spcBef>
        <a:buClr>
          <a:srgbClr val="C00000"/>
        </a:buClr>
        <a:buFont typeface="Arial" panose="020B0604020202020204" pitchFamily="34" charset="0"/>
        <a:buChar char="•"/>
        <a:defRPr sz="1800" b="0" i="0" kern="1200">
          <a:solidFill>
            <a:schemeClr val="tx1"/>
          </a:solidFill>
          <a:latin typeface="Myriad Pro" panose="020B0503030403020204" pitchFamily="34" charset="0"/>
          <a:ea typeface="+mn-ea"/>
          <a:cs typeface="+mn-cs"/>
        </a:defRPr>
      </a:lvl4pPr>
      <a:lvl5pPr marL="2057400" indent="-228600" algn="l" defTabSz="914400" rtl="0" eaLnBrk="1" latinLnBrk="0" hangingPunct="1">
        <a:lnSpc>
          <a:spcPct val="90000"/>
        </a:lnSpc>
        <a:spcBef>
          <a:spcPts val="500"/>
        </a:spcBef>
        <a:buClr>
          <a:srgbClr val="C00000"/>
        </a:buClr>
        <a:buFont typeface="Arial" panose="020B0604020202020204" pitchFamily="34" charset="0"/>
        <a:buChar char="•"/>
        <a:defRPr sz="1800" b="0" i="0" kern="1200">
          <a:solidFill>
            <a:schemeClr val="tx1"/>
          </a:solidFill>
          <a:latin typeface="Myriad Pro" panose="020B0503030403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ETSI TTF T019</a:t>
            </a:r>
          </a:p>
        </p:txBody>
      </p:sp>
      <p:sp>
        <p:nvSpPr>
          <p:cNvPr id="3" name="Text Placeholder 2"/>
          <p:cNvSpPr>
            <a:spLocks noGrp="1"/>
          </p:cNvSpPr>
          <p:nvPr>
            <p:ph type="subTitle" idx="1"/>
          </p:nvPr>
        </p:nvSpPr>
        <p:spPr/>
        <p:txBody>
          <a:bodyPr/>
          <a:lstStyle/>
          <a:p>
            <a:r>
              <a:rPr lang="en-US" dirty="0"/>
              <a:t>Bob Flynn</a:t>
            </a:r>
          </a:p>
          <a:p>
            <a:r>
              <a:rPr lang="en-US" dirty="0"/>
              <a:t>29 November 2022</a:t>
            </a:r>
          </a:p>
        </p:txBody>
      </p:sp>
      <p:sp>
        <p:nvSpPr>
          <p:cNvPr id="4" name="Slide Number Placeholder 3"/>
          <p:cNvSpPr>
            <a:spLocks noGrp="1"/>
          </p:cNvSpPr>
          <p:nvPr>
            <p:ph type="sldNum" sz="quarter" idx="4294967295"/>
          </p:nvPr>
        </p:nvSpPr>
        <p:spPr>
          <a:xfrm>
            <a:off x="11753850" y="6492875"/>
            <a:ext cx="438150" cy="365125"/>
          </a:xfrm>
        </p:spPr>
        <p:txBody>
          <a:bodyPr/>
          <a:lstStyle/>
          <a:p>
            <a:fld id="{CF81B550-7CF2-4283-9092-C0AEF1549117}" type="slidenum">
              <a:rPr lang="en-US" smtClean="0"/>
              <a:t>1</a:t>
            </a:fld>
            <a:endParaRPr lang="en-US"/>
          </a:p>
        </p:txBody>
      </p:sp>
    </p:spTree>
    <p:extLst>
      <p:ext uri="{BB962C8B-B14F-4D97-AF65-F5344CB8AC3E}">
        <p14:creationId xmlns:p14="http://schemas.microsoft.com/office/powerpoint/2010/main" val="20718501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err="1"/>
              <a:t>Deliverable</a:t>
            </a:r>
            <a:r>
              <a:rPr lang="fr-FR" dirty="0"/>
              <a:t> D4</a:t>
            </a:r>
          </a:p>
        </p:txBody>
      </p:sp>
      <p:sp>
        <p:nvSpPr>
          <p:cNvPr id="3" name="Content Placeholder 2"/>
          <p:cNvSpPr>
            <a:spLocks noGrp="1"/>
          </p:cNvSpPr>
          <p:nvPr>
            <p:ph idx="1"/>
          </p:nvPr>
        </p:nvSpPr>
        <p:spPr/>
        <p:txBody>
          <a:bodyPr>
            <a:normAutofit/>
          </a:bodyPr>
          <a:lstStyle/>
          <a:p>
            <a:r>
              <a:rPr lang="en-US" sz="2400" b="0" i="0" u="none" strike="noStrike" baseline="0" dirty="0">
                <a:solidFill>
                  <a:srgbClr val="000000"/>
                </a:solidFill>
                <a:latin typeface="Times New Roman" panose="02020603050405020304" pitchFamily="18" charset="0"/>
              </a:rPr>
              <a:t>DTR/SmartM2M-103842 (TR 103 842)</a:t>
            </a:r>
            <a:r>
              <a:rPr lang="en-US" sz="1800" b="0" i="0" u="none" strike="noStrike" baseline="0" dirty="0">
                <a:solidFill>
                  <a:srgbClr val="000000"/>
                </a:solidFill>
                <a:latin typeface="Times New Roman" panose="02020603050405020304" pitchFamily="18" charset="0"/>
              </a:rPr>
              <a:t>	</a:t>
            </a:r>
          </a:p>
          <a:p>
            <a:pPr lvl="1"/>
            <a:r>
              <a:rPr lang="en-US" b="0" i="0" u="none" strike="noStrike" baseline="0" dirty="0">
                <a:solidFill>
                  <a:srgbClr val="000000"/>
                </a:solidFill>
                <a:latin typeface="Times New Roman" panose="02020603050405020304" pitchFamily="18" charset="0"/>
              </a:rPr>
              <a:t>Working title: Demonstration of Performance Evaluation and Analysis for oneM2M Planning and Deployment</a:t>
            </a:r>
          </a:p>
          <a:p>
            <a:pPr lvl="1"/>
            <a:r>
              <a:rPr lang="en-US" b="0" i="0" u="none" strike="noStrike" baseline="0" dirty="0">
                <a:solidFill>
                  <a:srgbClr val="000000"/>
                </a:solidFill>
                <a:latin typeface="Times New Roman" panose="02020603050405020304" pitchFamily="18" charset="0"/>
              </a:rPr>
              <a:t>Scope: Example of use of the proposed tools with a specific oneM2M implementation to help the adoption and re-use of the results of DTS/SmartM2M-103839 (TS 103 839) (D1), DTS/SmartM2M-103840 (TS 103 840) (D2) and DTR/SmartM2M-103841 (TR 103 841) (D3) with any oneM2M implementations by oneM2M users</a:t>
            </a:r>
            <a:endParaRPr lang="fr-FR" b="0" i="0" u="none" strike="noStrike" baseline="0" dirty="0">
              <a:solidFill>
                <a:srgbClr val="000000"/>
              </a:solidFill>
              <a:latin typeface="Times New Roman" panose="02020603050405020304" pitchFamily="18" charset="0"/>
            </a:endParaRPr>
          </a:p>
          <a:p>
            <a:r>
              <a:rPr lang="fr-FR" dirty="0"/>
              <a:t>Final: 2024-06-14</a:t>
            </a:r>
          </a:p>
          <a:p>
            <a:pPr lvl="1"/>
            <a:endParaRPr lang="fr-FR" dirty="0">
              <a:solidFill>
                <a:srgbClr val="000000"/>
              </a:solidFill>
              <a:latin typeface="Times New Roman" panose="02020603050405020304" pitchFamily="18" charset="0"/>
            </a:endParaRPr>
          </a:p>
        </p:txBody>
      </p:sp>
      <p:sp>
        <p:nvSpPr>
          <p:cNvPr id="7" name="Slide Number Placeholder 6"/>
          <p:cNvSpPr>
            <a:spLocks noGrp="1"/>
          </p:cNvSpPr>
          <p:nvPr>
            <p:ph type="sldNum" sz="quarter" idx="12"/>
          </p:nvPr>
        </p:nvSpPr>
        <p:spPr/>
        <p:txBody>
          <a:bodyPr/>
          <a:lstStyle/>
          <a:p>
            <a:fld id="{CF81B550-7CF2-4283-9092-C0AEF1549117}" type="slidenum">
              <a:rPr lang="en-US" smtClean="0"/>
              <a:t>10</a:t>
            </a:fld>
            <a:endParaRPr lang="en-US"/>
          </a:p>
        </p:txBody>
      </p:sp>
    </p:spTree>
    <p:extLst>
      <p:ext uri="{BB962C8B-B14F-4D97-AF65-F5344CB8AC3E}">
        <p14:creationId xmlns:p14="http://schemas.microsoft.com/office/powerpoint/2010/main" val="9866701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err="1"/>
              <a:t>Deliverable</a:t>
            </a:r>
            <a:r>
              <a:rPr lang="fr-FR" dirty="0"/>
              <a:t> D5</a:t>
            </a:r>
          </a:p>
        </p:txBody>
      </p:sp>
      <p:sp>
        <p:nvSpPr>
          <p:cNvPr id="3" name="Content Placeholder 2"/>
          <p:cNvSpPr>
            <a:spLocks noGrp="1"/>
          </p:cNvSpPr>
          <p:nvPr>
            <p:ph idx="1"/>
          </p:nvPr>
        </p:nvSpPr>
        <p:spPr/>
        <p:txBody>
          <a:bodyPr>
            <a:normAutofit/>
          </a:bodyPr>
          <a:lstStyle/>
          <a:p>
            <a:r>
              <a:rPr lang="en-US" sz="2400" b="0" i="0" u="none" strike="noStrike" baseline="0" dirty="0">
                <a:solidFill>
                  <a:srgbClr val="000000"/>
                </a:solidFill>
                <a:latin typeface="Times New Roman" panose="02020603050405020304" pitchFamily="18" charset="0"/>
              </a:rPr>
              <a:t>DTR/SmartM2M-103843 (TR 103 843)</a:t>
            </a:r>
            <a:r>
              <a:rPr lang="en-US" sz="1800" b="0" i="0" u="none" strike="noStrike" baseline="0" dirty="0">
                <a:solidFill>
                  <a:srgbClr val="000000"/>
                </a:solidFill>
                <a:latin typeface="Times New Roman" panose="02020603050405020304" pitchFamily="18" charset="0"/>
              </a:rPr>
              <a:t>	</a:t>
            </a:r>
          </a:p>
          <a:p>
            <a:pPr lvl="1"/>
            <a:r>
              <a:rPr lang="en-US" b="0" i="0" u="none" strike="noStrike" baseline="0" dirty="0">
                <a:solidFill>
                  <a:srgbClr val="000000"/>
                </a:solidFill>
                <a:latin typeface="Times New Roman" panose="02020603050405020304" pitchFamily="18" charset="0"/>
              </a:rPr>
              <a:t>Working title: oneM2M deployment guidelines and best practices</a:t>
            </a:r>
          </a:p>
          <a:p>
            <a:pPr lvl="1"/>
            <a:r>
              <a:rPr lang="en-US" b="0" i="0" u="none" strike="noStrike" baseline="0" dirty="0">
                <a:solidFill>
                  <a:srgbClr val="000000"/>
                </a:solidFill>
                <a:latin typeface="Times New Roman" panose="02020603050405020304" pitchFamily="18" charset="0"/>
              </a:rPr>
              <a:t>Scope: Instructions for IoT solution topology, capacity provisioning, expected performances; best practices; lessons learnt.</a:t>
            </a:r>
          </a:p>
          <a:p>
            <a:r>
              <a:rPr lang="fr-FR" dirty="0"/>
              <a:t>Final: 2024-09-06</a:t>
            </a:r>
          </a:p>
          <a:p>
            <a:pPr marL="457200" lvl="1" indent="0">
              <a:buNone/>
            </a:pPr>
            <a:endParaRPr lang="fr-FR" dirty="0"/>
          </a:p>
        </p:txBody>
      </p:sp>
      <p:sp>
        <p:nvSpPr>
          <p:cNvPr id="7" name="Slide Number Placeholder 6"/>
          <p:cNvSpPr>
            <a:spLocks noGrp="1"/>
          </p:cNvSpPr>
          <p:nvPr>
            <p:ph type="sldNum" sz="quarter" idx="12"/>
          </p:nvPr>
        </p:nvSpPr>
        <p:spPr/>
        <p:txBody>
          <a:bodyPr/>
          <a:lstStyle/>
          <a:p>
            <a:fld id="{CF81B550-7CF2-4283-9092-C0AEF1549117}" type="slidenum">
              <a:rPr lang="en-US" smtClean="0"/>
              <a:t>11</a:t>
            </a:fld>
            <a:endParaRPr lang="en-US"/>
          </a:p>
        </p:txBody>
      </p:sp>
    </p:spTree>
    <p:extLst>
      <p:ext uri="{BB962C8B-B14F-4D97-AF65-F5344CB8AC3E}">
        <p14:creationId xmlns:p14="http://schemas.microsoft.com/office/powerpoint/2010/main" val="10888266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CDA5FE-6003-FE41-2893-BB7271BF0337}"/>
              </a:ext>
            </a:extLst>
          </p:cNvPr>
          <p:cNvSpPr>
            <a:spLocks noGrp="1"/>
          </p:cNvSpPr>
          <p:nvPr>
            <p:ph type="title"/>
          </p:nvPr>
        </p:nvSpPr>
        <p:spPr/>
        <p:txBody>
          <a:bodyPr/>
          <a:lstStyle/>
          <a:p>
            <a:r>
              <a:rPr lang="en-US" dirty="0"/>
              <a:t>We need your input!</a:t>
            </a:r>
          </a:p>
        </p:txBody>
      </p:sp>
      <p:sp>
        <p:nvSpPr>
          <p:cNvPr id="3" name="Content Placeholder 2">
            <a:extLst>
              <a:ext uri="{FF2B5EF4-FFF2-40B4-BE49-F238E27FC236}">
                <a16:creationId xmlns:a16="http://schemas.microsoft.com/office/drawing/2014/main" id="{C01EBF10-7BB5-0306-2D6A-4DFC5E051683}"/>
              </a:ext>
            </a:extLst>
          </p:cNvPr>
          <p:cNvSpPr>
            <a:spLocks noGrp="1"/>
          </p:cNvSpPr>
          <p:nvPr>
            <p:ph idx="1"/>
          </p:nvPr>
        </p:nvSpPr>
        <p:spPr/>
        <p:txBody>
          <a:bodyPr/>
          <a:lstStyle/>
          <a:p>
            <a:r>
              <a:rPr lang="en-US" dirty="0"/>
              <a:t>The TTF wants to make sure that we are considering a broad set of deployment scenarios during the development and evaluation of the tools that are to be developed.</a:t>
            </a:r>
          </a:p>
          <a:p>
            <a:r>
              <a:rPr lang="en-US" dirty="0"/>
              <a:t>Please tell us what you have deployed </a:t>
            </a:r>
          </a:p>
          <a:p>
            <a:pPr lvl="1"/>
            <a:r>
              <a:rPr lang="en-US" dirty="0"/>
              <a:t>Actual deployments</a:t>
            </a:r>
          </a:p>
          <a:p>
            <a:pPr lvl="1"/>
            <a:r>
              <a:rPr lang="en-US" dirty="0"/>
              <a:t>Planned deployments</a:t>
            </a:r>
          </a:p>
          <a:p>
            <a:pPr lvl="1"/>
            <a:r>
              <a:rPr lang="en-US" dirty="0"/>
              <a:t>Forward looking deployments</a:t>
            </a:r>
          </a:p>
        </p:txBody>
      </p:sp>
    </p:spTree>
    <p:extLst>
      <p:ext uri="{BB962C8B-B14F-4D97-AF65-F5344CB8AC3E}">
        <p14:creationId xmlns:p14="http://schemas.microsoft.com/office/powerpoint/2010/main" val="32190400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err="1"/>
              <a:t>Summary</a:t>
            </a:r>
            <a:endParaRPr lang="fr-FR" dirty="0"/>
          </a:p>
        </p:txBody>
      </p:sp>
      <p:sp>
        <p:nvSpPr>
          <p:cNvPr id="3" name="Content Placeholder 2"/>
          <p:cNvSpPr>
            <a:spLocks noGrp="1"/>
          </p:cNvSpPr>
          <p:nvPr>
            <p:ph idx="1"/>
          </p:nvPr>
        </p:nvSpPr>
        <p:spPr/>
        <p:txBody>
          <a:bodyPr>
            <a:normAutofit fontScale="92500" lnSpcReduction="10000"/>
          </a:bodyPr>
          <a:lstStyle/>
          <a:p>
            <a:r>
              <a:rPr lang="en-US" sz="3600" dirty="0"/>
              <a:t>In October 2022, ETSI began a TTF project to study performance related aspects of oneM2M deployments</a:t>
            </a:r>
          </a:p>
          <a:p>
            <a:r>
              <a:rPr lang="en-US" sz="3600" dirty="0"/>
              <a:t>The project will complete in 3Q24</a:t>
            </a:r>
          </a:p>
          <a:p>
            <a:endParaRPr lang="en-US" sz="2400" b="0" i="0" u="none" strike="noStrike" baseline="0" dirty="0">
              <a:solidFill>
                <a:srgbClr val="000000"/>
              </a:solidFill>
              <a:latin typeface="Times New Roman" panose="02020603050405020304" pitchFamily="18" charset="0"/>
            </a:endParaRPr>
          </a:p>
          <a:p>
            <a:pPr lvl="1"/>
            <a:r>
              <a:rPr lang="en-US" sz="3200" dirty="0"/>
              <a:t>ETSI: Xavier Piednoir – TTF Leader</a:t>
            </a:r>
          </a:p>
          <a:p>
            <a:pPr lvl="1"/>
            <a:r>
              <a:rPr lang="en-US" sz="3200" dirty="0"/>
              <a:t>LAAS: Samir Medjiah EI </a:t>
            </a:r>
          </a:p>
          <a:p>
            <a:pPr lvl="1"/>
            <a:r>
              <a:rPr lang="en-US" sz="3200" dirty="0"/>
              <a:t>Thierry Monteil </a:t>
            </a:r>
          </a:p>
          <a:p>
            <a:pPr lvl="1"/>
            <a:r>
              <a:rPr lang="en-US" sz="3200" dirty="0"/>
              <a:t>Exacta Global Smart Solutions: Bob Flynn</a:t>
            </a:r>
          </a:p>
          <a:p>
            <a:pPr lvl="1"/>
            <a:r>
              <a:rPr lang="en-US" sz="3200" dirty="0"/>
              <a:t>INRIA: </a:t>
            </a:r>
            <a:r>
              <a:rPr lang="it-IT" sz="3200" dirty="0"/>
              <a:t>Luigi Liquori</a:t>
            </a:r>
            <a:r>
              <a:rPr lang="en-US" sz="3200" dirty="0"/>
              <a:t>, </a:t>
            </a:r>
            <a:r>
              <a:rPr lang="it-IT" sz="3200" dirty="0"/>
              <a:t>Marie-agnes Peraldi-Frati</a:t>
            </a:r>
            <a:endParaRPr lang="en-US" sz="3200" dirty="0"/>
          </a:p>
          <a:p>
            <a:endParaRPr lang="fr-FR" sz="3600" dirty="0"/>
          </a:p>
        </p:txBody>
      </p:sp>
      <p:sp>
        <p:nvSpPr>
          <p:cNvPr id="7" name="Slide Number Placeholder 6"/>
          <p:cNvSpPr>
            <a:spLocks noGrp="1"/>
          </p:cNvSpPr>
          <p:nvPr>
            <p:ph type="sldNum" sz="quarter" idx="12"/>
          </p:nvPr>
        </p:nvSpPr>
        <p:spPr/>
        <p:txBody>
          <a:bodyPr/>
          <a:lstStyle/>
          <a:p>
            <a:fld id="{CF81B550-7CF2-4283-9092-C0AEF1549117}" type="slidenum">
              <a:rPr lang="en-US" smtClean="0"/>
              <a:t>2</a:t>
            </a:fld>
            <a:endParaRPr lang="en-US"/>
          </a:p>
        </p:txBody>
      </p:sp>
    </p:spTree>
    <p:extLst>
      <p:ext uri="{BB962C8B-B14F-4D97-AF65-F5344CB8AC3E}">
        <p14:creationId xmlns:p14="http://schemas.microsoft.com/office/powerpoint/2010/main" val="37653458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505309-FF30-8D0D-08CF-16339E3AABAB}"/>
              </a:ext>
            </a:extLst>
          </p:cNvPr>
          <p:cNvSpPr>
            <a:spLocks noGrp="1"/>
          </p:cNvSpPr>
          <p:nvPr>
            <p:ph type="title"/>
          </p:nvPr>
        </p:nvSpPr>
        <p:spPr/>
        <p:txBody>
          <a:bodyPr/>
          <a:lstStyle/>
          <a:p>
            <a:r>
              <a:rPr lang="en-US" dirty="0"/>
              <a:t>TTF T019 </a:t>
            </a:r>
          </a:p>
        </p:txBody>
      </p:sp>
      <p:sp>
        <p:nvSpPr>
          <p:cNvPr id="3" name="Content Placeholder 2">
            <a:extLst>
              <a:ext uri="{FF2B5EF4-FFF2-40B4-BE49-F238E27FC236}">
                <a16:creationId xmlns:a16="http://schemas.microsoft.com/office/drawing/2014/main" id="{262570AB-E375-6212-D91E-FEC8C72624DD}"/>
              </a:ext>
            </a:extLst>
          </p:cNvPr>
          <p:cNvSpPr>
            <a:spLocks noGrp="1"/>
          </p:cNvSpPr>
          <p:nvPr>
            <p:ph idx="1"/>
          </p:nvPr>
        </p:nvSpPr>
        <p:spPr/>
        <p:txBody>
          <a:bodyPr/>
          <a:lstStyle/>
          <a:p>
            <a:r>
              <a:rPr lang="en-US" dirty="0"/>
              <a:t>ETSI: Xavier Piednoir </a:t>
            </a:r>
          </a:p>
          <a:p>
            <a:r>
              <a:rPr lang="en-US" dirty="0"/>
              <a:t>LAAS: Samir Medjiah EI </a:t>
            </a:r>
          </a:p>
          <a:p>
            <a:r>
              <a:rPr lang="en-US" dirty="0"/>
              <a:t>Thierry Monteil </a:t>
            </a:r>
          </a:p>
          <a:p>
            <a:r>
              <a:rPr lang="en-US" dirty="0"/>
              <a:t>Exacta Global Smart Solutions: Bob Flynn</a:t>
            </a:r>
          </a:p>
          <a:p>
            <a:r>
              <a:rPr lang="en-US" dirty="0"/>
              <a:t>INRIA: </a:t>
            </a:r>
            <a:r>
              <a:rPr lang="it-IT" dirty="0"/>
              <a:t>Luigi Liquori</a:t>
            </a:r>
            <a:r>
              <a:rPr lang="en-US" dirty="0"/>
              <a:t>, </a:t>
            </a:r>
            <a:r>
              <a:rPr lang="it-IT" dirty="0"/>
              <a:t>Marie-agnes Peraldi-Frati</a:t>
            </a:r>
            <a:endParaRPr lang="en-US" dirty="0"/>
          </a:p>
        </p:txBody>
      </p:sp>
    </p:spTree>
    <p:extLst>
      <p:ext uri="{BB962C8B-B14F-4D97-AF65-F5344CB8AC3E}">
        <p14:creationId xmlns:p14="http://schemas.microsoft.com/office/powerpoint/2010/main" val="36764374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Justification</a:t>
            </a:r>
          </a:p>
        </p:txBody>
      </p:sp>
      <p:sp>
        <p:nvSpPr>
          <p:cNvPr id="3" name="Content Placeholder 2"/>
          <p:cNvSpPr>
            <a:spLocks noGrp="1"/>
          </p:cNvSpPr>
          <p:nvPr>
            <p:ph idx="1"/>
          </p:nvPr>
        </p:nvSpPr>
        <p:spPr>
          <a:xfrm>
            <a:off x="334695" y="1493918"/>
            <a:ext cx="11757777" cy="4998957"/>
          </a:xfrm>
        </p:spPr>
        <p:txBody>
          <a:bodyPr>
            <a:normAutofit/>
          </a:bodyPr>
          <a:lstStyle/>
          <a:p>
            <a:r>
              <a:rPr lang="en-US" sz="1800" dirty="0">
                <a:solidFill>
                  <a:srgbClr val="000000"/>
                </a:solidFill>
                <a:latin typeface="Times New Roman" panose="02020603050405020304" pitchFamily="18" charset="0"/>
              </a:rPr>
              <a:t>oneM2M, the global standard initiative for M2M communications and the IoT, has published several releases. Each release has added new and advanced features for the oneM2M standard in several aspects: connectivity, interoperability, data management, security, complex architecture, etc. The oneM2M standard is now mature and multiple deployments exist all over the world at both experimental and operational levels. The experimental deployments are conducted for multiple reasons: to evaluate the capabilities of the standard in terms of expressiveness, usability on specific equipment, connection with specific existing systems or performance evaluation. </a:t>
            </a:r>
          </a:p>
          <a:p>
            <a:pPr marL="0" indent="0">
              <a:buNone/>
            </a:pPr>
            <a:endParaRPr lang="en-US" sz="1800" b="0" i="0" u="none" strike="noStrike" baseline="0" dirty="0">
              <a:solidFill>
                <a:srgbClr val="000000"/>
              </a:solidFill>
              <a:latin typeface="Times New Roman" panose="02020603050405020304" pitchFamily="18" charset="0"/>
            </a:endParaRPr>
          </a:p>
          <a:p>
            <a:pPr marL="0" indent="0">
              <a:buNone/>
            </a:pPr>
            <a:endParaRPr lang="en-US" sz="1800" b="0" i="0" u="none" strike="noStrike" baseline="0" dirty="0">
              <a:solidFill>
                <a:srgbClr val="000000"/>
              </a:solidFill>
              <a:latin typeface="Times New Roman" panose="02020603050405020304" pitchFamily="18" charset="0"/>
            </a:endParaRPr>
          </a:p>
          <a:p>
            <a:pPr marL="0" indent="0">
              <a:buNone/>
            </a:pPr>
            <a:endParaRPr lang="en-US" sz="1800" dirty="0">
              <a:solidFill>
                <a:srgbClr val="000000"/>
              </a:solidFill>
              <a:latin typeface="Times New Roman" panose="02020603050405020304" pitchFamily="18" charset="0"/>
            </a:endParaRPr>
          </a:p>
          <a:p>
            <a:pPr marL="0" indent="0">
              <a:buNone/>
            </a:pPr>
            <a:endParaRPr lang="en-US" sz="1800" b="0" i="0" u="none" strike="noStrike" baseline="0" dirty="0">
              <a:solidFill>
                <a:srgbClr val="000000"/>
              </a:solidFill>
              <a:latin typeface="Times New Roman" panose="02020603050405020304" pitchFamily="18" charset="0"/>
            </a:endParaRPr>
          </a:p>
          <a:p>
            <a:pPr marL="0" indent="0">
              <a:buNone/>
            </a:pPr>
            <a:endParaRPr lang="en-US" sz="1800" b="0" i="0" u="none" strike="noStrike" baseline="0" dirty="0">
              <a:solidFill>
                <a:srgbClr val="000000"/>
              </a:solidFill>
              <a:latin typeface="Times New Roman" panose="02020603050405020304" pitchFamily="18" charset="0"/>
            </a:endParaRPr>
          </a:p>
          <a:p>
            <a:pPr marL="0" indent="0">
              <a:buNone/>
            </a:pPr>
            <a:endParaRPr lang="en-US" sz="1800" b="0" i="0" u="none" strike="noStrike" baseline="0" dirty="0">
              <a:solidFill>
                <a:srgbClr val="000000"/>
              </a:solidFill>
              <a:latin typeface="Times New Roman" panose="02020603050405020304" pitchFamily="18" charset="0"/>
            </a:endParaRPr>
          </a:p>
          <a:p>
            <a:r>
              <a:rPr lang="en-US" sz="1800" dirty="0">
                <a:solidFill>
                  <a:srgbClr val="000000"/>
                </a:solidFill>
                <a:latin typeface="Times New Roman" panose="02020603050405020304" pitchFamily="18" charset="0"/>
              </a:rPr>
              <a:t>A second difficulty for the operational adoption of the oneM2M standard comes from the fact that a deployment of oneM2M-based solutions is often occurs within a complex system. This results in one instance of oneM2M platform that cooperates with one or multiple oneM2M instances or non-oneM2M platforms. How will a oneM2M platform behave in such complex ecosystem. </a:t>
            </a:r>
          </a:p>
        </p:txBody>
      </p:sp>
      <p:sp>
        <p:nvSpPr>
          <p:cNvPr id="7" name="Slide Number Placeholder 6"/>
          <p:cNvSpPr>
            <a:spLocks noGrp="1"/>
          </p:cNvSpPr>
          <p:nvPr>
            <p:ph type="sldNum" sz="quarter" idx="12"/>
          </p:nvPr>
        </p:nvSpPr>
        <p:spPr/>
        <p:txBody>
          <a:bodyPr/>
          <a:lstStyle/>
          <a:p>
            <a:fld id="{CF81B550-7CF2-4283-9092-C0AEF1549117}" type="slidenum">
              <a:rPr lang="en-US" smtClean="0"/>
              <a:t>4</a:t>
            </a:fld>
            <a:endParaRPr lang="en-US"/>
          </a:p>
        </p:txBody>
      </p:sp>
      <p:sp>
        <p:nvSpPr>
          <p:cNvPr id="4" name="Rectangle: Rounded Corners 3">
            <a:extLst>
              <a:ext uri="{FF2B5EF4-FFF2-40B4-BE49-F238E27FC236}">
                <a16:creationId xmlns:a16="http://schemas.microsoft.com/office/drawing/2014/main" id="{F61D5B6B-436E-A1C3-B09F-9924AD071C53}"/>
              </a:ext>
            </a:extLst>
          </p:cNvPr>
          <p:cNvSpPr/>
          <p:nvPr/>
        </p:nvSpPr>
        <p:spPr>
          <a:xfrm>
            <a:off x="592418" y="3051109"/>
            <a:ext cx="11007163" cy="231297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0" i="0" u="none" strike="noStrike" baseline="0" dirty="0">
                <a:solidFill>
                  <a:schemeClr val="bg1"/>
                </a:solidFill>
                <a:latin typeface="Arial" panose="020B0604020202020204" pitchFamily="34" charset="0"/>
              </a:rPr>
              <a:t>- </a:t>
            </a:r>
            <a:r>
              <a:rPr lang="en-US" sz="1800" b="0" i="0" u="none" strike="noStrike" baseline="0" dirty="0">
                <a:solidFill>
                  <a:schemeClr val="bg1"/>
                </a:solidFill>
                <a:latin typeface="Times New Roman" panose="02020603050405020304" pitchFamily="18" charset="0"/>
              </a:rPr>
              <a:t>Will a given IoT platform support the target use case? </a:t>
            </a:r>
          </a:p>
          <a:p>
            <a:r>
              <a:rPr lang="en-US" sz="1800" b="0" i="0" u="none" strike="noStrike" baseline="0" dirty="0">
                <a:solidFill>
                  <a:schemeClr val="bg1"/>
                </a:solidFill>
                <a:latin typeface="Arial" panose="020B0604020202020204" pitchFamily="34" charset="0"/>
              </a:rPr>
              <a:t>- </a:t>
            </a:r>
            <a:r>
              <a:rPr lang="en-US" sz="1800" b="0" i="0" u="none" strike="noStrike" baseline="0" dirty="0">
                <a:solidFill>
                  <a:schemeClr val="bg1"/>
                </a:solidFill>
                <a:latin typeface="Times New Roman" panose="02020603050405020304" pitchFamily="18" charset="0"/>
              </a:rPr>
              <a:t>How many devices can be connected to a given IoT gateway with a certain network technology? </a:t>
            </a:r>
          </a:p>
          <a:p>
            <a:r>
              <a:rPr lang="en-US" sz="1800" b="0" i="0" u="none" strike="noStrike" baseline="0" dirty="0">
                <a:solidFill>
                  <a:schemeClr val="bg1"/>
                </a:solidFill>
                <a:latin typeface="Arial" panose="020B0604020202020204" pitchFamily="34" charset="0"/>
              </a:rPr>
              <a:t>- </a:t>
            </a:r>
            <a:r>
              <a:rPr lang="en-US" sz="1800" b="0" i="0" u="none" strike="noStrike" baseline="0" dirty="0">
                <a:solidFill>
                  <a:schemeClr val="bg1"/>
                </a:solidFill>
                <a:latin typeface="Times New Roman" panose="02020603050405020304" pitchFamily="18" charset="0"/>
              </a:rPr>
              <a:t>What is the best topology to deploy in terms of gateways and servers? </a:t>
            </a:r>
          </a:p>
          <a:p>
            <a:r>
              <a:rPr lang="en-US" sz="1800" b="0" i="0" u="none" strike="noStrike" baseline="0" dirty="0">
                <a:solidFill>
                  <a:schemeClr val="bg1"/>
                </a:solidFill>
                <a:latin typeface="Arial" panose="020B0604020202020204" pitchFamily="34" charset="0"/>
              </a:rPr>
              <a:t>- </a:t>
            </a:r>
            <a:r>
              <a:rPr lang="en-US" sz="1800" b="0" i="0" u="none" strike="noStrike" baseline="0" dirty="0">
                <a:solidFill>
                  <a:schemeClr val="bg1"/>
                </a:solidFill>
                <a:latin typeface="Times New Roman" panose="02020603050405020304" pitchFamily="18" charset="0"/>
              </a:rPr>
              <a:t>Is it possible to have an approximation of the response time of my IoT application when using a given oneM2M IoT platform? </a:t>
            </a:r>
          </a:p>
          <a:p>
            <a:r>
              <a:rPr lang="en-US" sz="1800" b="0" i="0" u="none" strike="noStrike" baseline="0" dirty="0">
                <a:solidFill>
                  <a:schemeClr val="bg1"/>
                </a:solidFill>
                <a:latin typeface="Arial" panose="020B0604020202020204" pitchFamily="34" charset="0"/>
              </a:rPr>
              <a:t>- </a:t>
            </a:r>
            <a:r>
              <a:rPr lang="en-US" sz="1800" b="0" i="0" u="none" strike="noStrike" baseline="0" dirty="0">
                <a:solidFill>
                  <a:schemeClr val="bg1"/>
                </a:solidFill>
                <a:latin typeface="Times New Roman" panose="02020603050405020304" pitchFamily="18" charset="0"/>
              </a:rPr>
              <a:t>What will be the </a:t>
            </a:r>
            <a:r>
              <a:rPr lang="en-US" sz="1800" b="0" i="0" u="none" strike="noStrike" baseline="0" dirty="0" err="1">
                <a:solidFill>
                  <a:schemeClr val="bg1"/>
                </a:solidFill>
                <a:latin typeface="Times New Roman" panose="02020603050405020304" pitchFamily="18" charset="0"/>
              </a:rPr>
              <a:t>behaviour</a:t>
            </a:r>
            <a:r>
              <a:rPr lang="en-US" sz="1800" b="0" i="0" u="none" strike="noStrike" baseline="0" dirty="0">
                <a:solidFill>
                  <a:schemeClr val="bg1"/>
                </a:solidFill>
                <a:latin typeface="Times New Roman" panose="02020603050405020304" pitchFamily="18" charset="0"/>
              </a:rPr>
              <a:t> of a target system if the number of devices shall be doubled or if data requests of the applications increase by x% next year? </a:t>
            </a:r>
          </a:p>
          <a:p>
            <a:r>
              <a:rPr lang="en-US" sz="1800" b="0" i="0" u="none" strike="noStrike" baseline="0" dirty="0">
                <a:solidFill>
                  <a:schemeClr val="bg1"/>
                </a:solidFill>
                <a:latin typeface="Arial" panose="020B0604020202020204" pitchFamily="34" charset="0"/>
              </a:rPr>
              <a:t>- </a:t>
            </a:r>
            <a:r>
              <a:rPr lang="en-US" sz="1800" b="0" i="0" u="none" strike="noStrike" baseline="0" dirty="0">
                <a:solidFill>
                  <a:schemeClr val="bg1"/>
                </a:solidFill>
                <a:latin typeface="Times New Roman" panose="02020603050405020304" pitchFamily="18" charset="0"/>
              </a:rPr>
              <a:t>Etc. </a:t>
            </a:r>
          </a:p>
        </p:txBody>
      </p:sp>
    </p:spTree>
    <p:extLst>
      <p:ext uri="{BB962C8B-B14F-4D97-AF65-F5344CB8AC3E}">
        <p14:creationId xmlns:p14="http://schemas.microsoft.com/office/powerpoint/2010/main" val="17309236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Objective</a:t>
            </a:r>
          </a:p>
        </p:txBody>
      </p:sp>
      <p:sp>
        <p:nvSpPr>
          <p:cNvPr id="3" name="Content Placeholder 2"/>
          <p:cNvSpPr>
            <a:spLocks noGrp="1"/>
          </p:cNvSpPr>
          <p:nvPr>
            <p:ph idx="1"/>
          </p:nvPr>
        </p:nvSpPr>
        <p:spPr/>
        <p:txBody>
          <a:bodyPr>
            <a:normAutofit lnSpcReduction="10000"/>
          </a:bodyPr>
          <a:lstStyle/>
          <a:p>
            <a:r>
              <a:rPr lang="en-US" sz="2400" b="0" i="0" u="none" strike="noStrike" baseline="0" dirty="0">
                <a:solidFill>
                  <a:srgbClr val="000000"/>
                </a:solidFill>
                <a:latin typeface="Times New Roman" panose="02020603050405020304" pitchFamily="18" charset="0"/>
              </a:rPr>
              <a:t>Identify </a:t>
            </a:r>
            <a:r>
              <a:rPr lang="en-US" sz="2400" b="1" i="1" u="none" strike="noStrike" baseline="0" dirty="0">
                <a:solidFill>
                  <a:srgbClr val="000000"/>
                </a:solidFill>
                <a:latin typeface="Times New Roman" panose="02020603050405020304" pitchFamily="18" charset="0"/>
              </a:rPr>
              <a:t>realistic deployment scenarios</a:t>
            </a:r>
            <a:r>
              <a:rPr lang="en-US" sz="2400" b="0" i="0" u="none" strike="noStrike" baseline="0" dirty="0">
                <a:solidFill>
                  <a:srgbClr val="000000"/>
                </a:solidFill>
                <a:latin typeface="Times New Roman" panose="02020603050405020304" pitchFamily="18" charset="0"/>
              </a:rPr>
              <a:t> of oneM2M-based IoT solutions that will serve as baseline scenarios to help IoT platforms vendors to assess the performance of their oneM2M stack. Such reference scenarios should include single and multiple vertical domains. </a:t>
            </a:r>
          </a:p>
          <a:p>
            <a:r>
              <a:rPr lang="en-US" sz="2400" b="0" i="0" u="none" strike="noStrike" baseline="0" dirty="0">
                <a:solidFill>
                  <a:srgbClr val="000000"/>
                </a:solidFill>
                <a:latin typeface="Times New Roman" panose="02020603050405020304" pitchFamily="18" charset="0"/>
              </a:rPr>
              <a:t>Implement a </a:t>
            </a:r>
            <a:r>
              <a:rPr lang="en-US" sz="2400" b="1" i="1" u="none" strike="noStrike" baseline="0" dirty="0">
                <a:solidFill>
                  <a:srgbClr val="000000"/>
                </a:solidFill>
                <a:latin typeface="Times New Roman" panose="02020603050405020304" pitchFamily="18" charset="0"/>
              </a:rPr>
              <a:t>software tool to test/evaluate the performances </a:t>
            </a:r>
            <a:r>
              <a:rPr lang="en-US" sz="2400" b="0" i="0" u="none" strike="noStrike" baseline="0" dirty="0">
                <a:solidFill>
                  <a:srgbClr val="000000"/>
                </a:solidFill>
                <a:latin typeface="Times New Roman" panose="02020603050405020304" pitchFamily="18" charset="0"/>
              </a:rPr>
              <a:t>of a oneM2M CSE implementation </a:t>
            </a:r>
          </a:p>
          <a:p>
            <a:r>
              <a:rPr lang="en-US" sz="2400" b="0" i="0" u="none" strike="noStrike" baseline="0" dirty="0">
                <a:solidFill>
                  <a:srgbClr val="000000"/>
                </a:solidFill>
                <a:latin typeface="Times New Roman" panose="02020603050405020304" pitchFamily="18" charset="0"/>
              </a:rPr>
              <a:t>Implement a </a:t>
            </a:r>
            <a:r>
              <a:rPr lang="en-US" sz="2400" b="1" i="1" u="none" strike="noStrike" baseline="0" dirty="0">
                <a:solidFill>
                  <a:srgbClr val="000000"/>
                </a:solidFill>
                <a:latin typeface="Times New Roman" panose="02020603050405020304" pitchFamily="18" charset="0"/>
              </a:rPr>
              <a:t>software tool to simulate </a:t>
            </a:r>
            <a:r>
              <a:rPr lang="en-US" sz="2400" b="0" i="0" u="none" strike="noStrike" baseline="0" dirty="0">
                <a:solidFill>
                  <a:srgbClr val="000000"/>
                </a:solidFill>
                <a:latin typeface="Times New Roman" panose="02020603050405020304" pitchFamily="18" charset="0"/>
              </a:rPr>
              <a:t>a complete oneM2M-based IoT deployment scenario. </a:t>
            </a:r>
          </a:p>
          <a:p>
            <a:r>
              <a:rPr lang="en-US" sz="2400" b="0" i="0" u="none" strike="noStrike" baseline="0" dirty="0">
                <a:solidFill>
                  <a:srgbClr val="000000"/>
                </a:solidFill>
                <a:latin typeface="Times New Roman" panose="02020603050405020304" pitchFamily="18" charset="0"/>
              </a:rPr>
              <a:t>Use open-source implementations of oneM2M IoT platforms to </a:t>
            </a:r>
            <a:r>
              <a:rPr lang="en-US" sz="2400" b="1" i="1" u="none" strike="noStrike" baseline="0" dirty="0">
                <a:solidFill>
                  <a:srgbClr val="000000"/>
                </a:solidFill>
                <a:latin typeface="Times New Roman" panose="02020603050405020304" pitchFamily="18" charset="0"/>
              </a:rPr>
              <a:t>demonstrate the </a:t>
            </a:r>
            <a:r>
              <a:rPr lang="en-US" sz="2400" b="1" i="1" dirty="0">
                <a:solidFill>
                  <a:srgbClr val="000000"/>
                </a:solidFill>
                <a:latin typeface="Times New Roman" panose="02020603050405020304" pitchFamily="18" charset="0"/>
              </a:rPr>
              <a:t>software tool </a:t>
            </a:r>
            <a:r>
              <a:rPr lang="en-US" sz="2400" b="1" i="1" u="none" strike="noStrike" baseline="0" dirty="0">
                <a:solidFill>
                  <a:srgbClr val="000000"/>
                </a:solidFill>
                <a:latin typeface="Times New Roman" panose="02020603050405020304" pitchFamily="18" charset="0"/>
              </a:rPr>
              <a:t>methodology</a:t>
            </a:r>
            <a:r>
              <a:rPr lang="en-US" sz="2400" b="0" i="0" u="none" strike="noStrike" baseline="0" dirty="0">
                <a:solidFill>
                  <a:srgbClr val="000000"/>
                </a:solidFill>
                <a:latin typeface="Times New Roman" panose="02020603050405020304" pitchFamily="18" charset="0"/>
              </a:rPr>
              <a:t>. </a:t>
            </a:r>
          </a:p>
          <a:p>
            <a:r>
              <a:rPr lang="en-US" sz="2400" b="0" i="0" u="none" strike="noStrike" baseline="0" dirty="0">
                <a:solidFill>
                  <a:srgbClr val="000000"/>
                </a:solidFill>
                <a:latin typeface="Times New Roman" panose="02020603050405020304" pitchFamily="18" charset="0"/>
              </a:rPr>
              <a:t>Develop </a:t>
            </a:r>
            <a:r>
              <a:rPr lang="en-US" sz="2400" b="1" i="1" u="none" strike="noStrike" baseline="0" dirty="0">
                <a:solidFill>
                  <a:srgbClr val="000000"/>
                </a:solidFill>
                <a:latin typeface="Times New Roman" panose="02020603050405020304" pitchFamily="18" charset="0"/>
              </a:rPr>
              <a:t>guidelines and best practices</a:t>
            </a:r>
            <a:r>
              <a:rPr lang="en-US" sz="2400" b="0" i="0" u="none" strike="noStrike" baseline="0" dirty="0">
                <a:solidFill>
                  <a:srgbClr val="000000"/>
                </a:solidFill>
                <a:latin typeface="Times New Roman" panose="02020603050405020304" pitchFamily="18" charset="0"/>
              </a:rPr>
              <a:t> for efficient oneM2M-based IoT solution deployments. </a:t>
            </a:r>
          </a:p>
          <a:p>
            <a:endParaRPr lang="fr-FR" sz="3600" dirty="0"/>
          </a:p>
        </p:txBody>
      </p:sp>
      <p:sp>
        <p:nvSpPr>
          <p:cNvPr id="7" name="Slide Number Placeholder 6"/>
          <p:cNvSpPr>
            <a:spLocks noGrp="1"/>
          </p:cNvSpPr>
          <p:nvPr>
            <p:ph type="sldNum" sz="quarter" idx="12"/>
          </p:nvPr>
        </p:nvSpPr>
        <p:spPr/>
        <p:txBody>
          <a:bodyPr/>
          <a:lstStyle/>
          <a:p>
            <a:fld id="{CF81B550-7CF2-4283-9092-C0AEF1549117}" type="slidenum">
              <a:rPr lang="en-US" smtClean="0"/>
              <a:t>5</a:t>
            </a:fld>
            <a:endParaRPr lang="en-US"/>
          </a:p>
        </p:txBody>
      </p:sp>
    </p:spTree>
    <p:extLst>
      <p:ext uri="{BB962C8B-B14F-4D97-AF65-F5344CB8AC3E}">
        <p14:creationId xmlns:p14="http://schemas.microsoft.com/office/powerpoint/2010/main" val="42753476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err="1"/>
              <a:t>Deliverable</a:t>
            </a:r>
            <a:r>
              <a:rPr lang="fr-FR" dirty="0"/>
              <a:t> D1</a:t>
            </a:r>
          </a:p>
        </p:txBody>
      </p:sp>
      <p:sp>
        <p:nvSpPr>
          <p:cNvPr id="3" name="Content Placeholder 2"/>
          <p:cNvSpPr>
            <a:spLocks noGrp="1"/>
          </p:cNvSpPr>
          <p:nvPr>
            <p:ph idx="1"/>
          </p:nvPr>
        </p:nvSpPr>
        <p:spPr/>
        <p:txBody>
          <a:bodyPr>
            <a:normAutofit/>
          </a:bodyPr>
          <a:lstStyle/>
          <a:p>
            <a:r>
              <a:rPr lang="en-US" sz="2400" b="0" i="0" u="none" strike="noStrike" baseline="0" dirty="0">
                <a:solidFill>
                  <a:srgbClr val="000000"/>
                </a:solidFill>
                <a:latin typeface="Times New Roman" panose="02020603050405020304" pitchFamily="18" charset="0"/>
              </a:rPr>
              <a:t>DTS/SmartM2M-103839 (TS 103 839) </a:t>
            </a:r>
            <a:r>
              <a:rPr lang="en-US" sz="1800" b="0" i="0" u="none" strike="noStrike" baseline="0" dirty="0">
                <a:solidFill>
                  <a:srgbClr val="000000"/>
                </a:solidFill>
                <a:latin typeface="Times New Roman" panose="02020603050405020304" pitchFamily="18" charset="0"/>
              </a:rPr>
              <a:t>	</a:t>
            </a:r>
          </a:p>
          <a:p>
            <a:pPr lvl="1"/>
            <a:r>
              <a:rPr lang="en-US" b="0" i="0" u="none" strike="noStrike" baseline="0" dirty="0">
                <a:solidFill>
                  <a:srgbClr val="000000"/>
                </a:solidFill>
                <a:latin typeface="Times New Roman" panose="02020603050405020304" pitchFamily="18" charset="0"/>
              </a:rPr>
              <a:t>Working title: </a:t>
            </a:r>
            <a:r>
              <a:rPr lang="en-US" b="1" i="0" u="none" strike="noStrike" baseline="0" dirty="0">
                <a:solidFill>
                  <a:srgbClr val="000000"/>
                </a:solidFill>
                <a:latin typeface="Times New Roman" panose="02020603050405020304" pitchFamily="18" charset="0"/>
              </a:rPr>
              <a:t>Scenarios for evaluation of oneM2M deployments </a:t>
            </a:r>
            <a:endParaRPr lang="en-US" b="0" i="0" u="none" strike="noStrike" baseline="0" dirty="0">
              <a:solidFill>
                <a:srgbClr val="000000"/>
              </a:solidFill>
              <a:latin typeface="Times New Roman" panose="02020603050405020304" pitchFamily="18" charset="0"/>
            </a:endParaRPr>
          </a:p>
          <a:p>
            <a:pPr lvl="1"/>
            <a:r>
              <a:rPr lang="en-US" b="0" i="0" u="none" strike="noStrike" baseline="0" dirty="0">
                <a:solidFill>
                  <a:srgbClr val="000000"/>
                </a:solidFill>
                <a:latin typeface="Times New Roman" panose="02020603050405020304" pitchFamily="18" charset="0"/>
              </a:rPr>
              <a:t>Scope: Identification of relevant deployment scenarios. The description of these scenarios include detailed information of the IoT solution topology, characteristics of both IoT devices and applications in terms of number of entities, traffic profiles, targeted performances, etc. </a:t>
            </a:r>
          </a:p>
          <a:p>
            <a:pPr lvl="1"/>
            <a:r>
              <a:rPr lang="en-US" b="0" i="0" u="none" strike="noStrike" baseline="0" dirty="0">
                <a:solidFill>
                  <a:srgbClr val="000000"/>
                </a:solidFill>
                <a:latin typeface="Times New Roman" panose="02020603050405020304" pitchFamily="18" charset="0"/>
              </a:rPr>
              <a:t>The deliverable will also include the procedures to define additional evaluation scenarios. 	</a:t>
            </a:r>
          </a:p>
          <a:p>
            <a:r>
              <a:rPr lang="fr-FR" dirty="0"/>
              <a:t>Final: 2023-01-31</a:t>
            </a:r>
          </a:p>
        </p:txBody>
      </p:sp>
      <p:sp>
        <p:nvSpPr>
          <p:cNvPr id="7" name="Slide Number Placeholder 6"/>
          <p:cNvSpPr>
            <a:spLocks noGrp="1"/>
          </p:cNvSpPr>
          <p:nvPr>
            <p:ph type="sldNum" sz="quarter" idx="12"/>
          </p:nvPr>
        </p:nvSpPr>
        <p:spPr/>
        <p:txBody>
          <a:bodyPr/>
          <a:lstStyle/>
          <a:p>
            <a:fld id="{CF81B550-7CF2-4283-9092-C0AEF1549117}" type="slidenum">
              <a:rPr lang="en-US" smtClean="0"/>
              <a:t>6</a:t>
            </a:fld>
            <a:endParaRPr lang="en-US"/>
          </a:p>
        </p:txBody>
      </p:sp>
      <p:pic>
        <p:nvPicPr>
          <p:cNvPr id="8" name="Picture 7">
            <a:extLst>
              <a:ext uri="{FF2B5EF4-FFF2-40B4-BE49-F238E27FC236}">
                <a16:creationId xmlns:a16="http://schemas.microsoft.com/office/drawing/2014/main" id="{AFC21F4E-D4C0-CA7B-44F7-A0AC33699ED3}"/>
              </a:ext>
            </a:extLst>
          </p:cNvPr>
          <p:cNvPicPr>
            <a:picLocks noChangeAspect="1"/>
          </p:cNvPicPr>
          <p:nvPr/>
        </p:nvPicPr>
        <p:blipFill>
          <a:blip r:embed="rId2"/>
          <a:stretch>
            <a:fillRect/>
          </a:stretch>
        </p:blipFill>
        <p:spPr>
          <a:xfrm>
            <a:off x="2669413" y="4975470"/>
            <a:ext cx="4187875" cy="1258893"/>
          </a:xfrm>
          <a:prstGeom prst="rect">
            <a:avLst/>
          </a:prstGeom>
        </p:spPr>
      </p:pic>
      <p:pic>
        <p:nvPicPr>
          <p:cNvPr id="1026" name="Picture 2">
            <a:extLst>
              <a:ext uri="{FF2B5EF4-FFF2-40B4-BE49-F238E27FC236}">
                <a16:creationId xmlns:a16="http://schemas.microsoft.com/office/drawing/2014/main" id="{C205532E-9A2B-A21A-64FE-5EEEE722F6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43864" y="4338888"/>
            <a:ext cx="1443538" cy="189547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Graphical user interface&#10;&#10;Description automatically generated">
            <a:extLst>
              <a:ext uri="{FF2B5EF4-FFF2-40B4-BE49-F238E27FC236}">
                <a16:creationId xmlns:a16="http://schemas.microsoft.com/office/drawing/2014/main" id="{784A1E5A-3C9B-014F-E027-BDD9BA05501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994083" y="4162741"/>
            <a:ext cx="1366334" cy="2071622"/>
          </a:xfrm>
          <a:prstGeom prst="rect">
            <a:avLst/>
          </a:prstGeom>
        </p:spPr>
      </p:pic>
    </p:spTree>
    <p:extLst>
      <p:ext uri="{BB962C8B-B14F-4D97-AF65-F5344CB8AC3E}">
        <p14:creationId xmlns:p14="http://schemas.microsoft.com/office/powerpoint/2010/main" val="31042912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err="1"/>
              <a:t>Deliverable</a:t>
            </a:r>
            <a:r>
              <a:rPr lang="fr-FR" dirty="0"/>
              <a:t> D1 - </a:t>
            </a:r>
            <a:r>
              <a:rPr lang="fr-FR" dirty="0" err="1"/>
              <a:t>cont</a:t>
            </a:r>
            <a:endParaRPr lang="fr-FR" dirty="0"/>
          </a:p>
        </p:txBody>
      </p:sp>
      <p:sp>
        <p:nvSpPr>
          <p:cNvPr id="7" name="Slide Number Placeholder 6"/>
          <p:cNvSpPr>
            <a:spLocks noGrp="1"/>
          </p:cNvSpPr>
          <p:nvPr>
            <p:ph type="sldNum" sz="quarter" idx="12"/>
          </p:nvPr>
        </p:nvSpPr>
        <p:spPr/>
        <p:txBody>
          <a:bodyPr/>
          <a:lstStyle/>
          <a:p>
            <a:fld id="{CF81B550-7CF2-4283-9092-C0AEF1549117}" type="slidenum">
              <a:rPr lang="en-US" smtClean="0"/>
              <a:t>7</a:t>
            </a:fld>
            <a:endParaRPr lang="en-US"/>
          </a:p>
        </p:txBody>
      </p:sp>
      <p:grpSp>
        <p:nvGrpSpPr>
          <p:cNvPr id="16" name="Group 15">
            <a:extLst>
              <a:ext uri="{FF2B5EF4-FFF2-40B4-BE49-F238E27FC236}">
                <a16:creationId xmlns:a16="http://schemas.microsoft.com/office/drawing/2014/main" id="{D564357A-E725-37F6-0585-951A1B36AD2F}"/>
              </a:ext>
            </a:extLst>
          </p:cNvPr>
          <p:cNvGrpSpPr/>
          <p:nvPr/>
        </p:nvGrpSpPr>
        <p:grpSpPr>
          <a:xfrm>
            <a:off x="3614914" y="1280548"/>
            <a:ext cx="4187876" cy="4963672"/>
            <a:chOff x="442506" y="1261887"/>
            <a:chExt cx="4187876" cy="4963672"/>
          </a:xfrm>
        </p:grpSpPr>
        <p:pic>
          <p:nvPicPr>
            <p:cNvPr id="8" name="Picture 7">
              <a:extLst>
                <a:ext uri="{FF2B5EF4-FFF2-40B4-BE49-F238E27FC236}">
                  <a16:creationId xmlns:a16="http://schemas.microsoft.com/office/drawing/2014/main" id="{AFC21F4E-D4C0-CA7B-44F7-A0AC33699ED3}"/>
                </a:ext>
              </a:extLst>
            </p:cNvPr>
            <p:cNvPicPr>
              <a:picLocks noChangeAspect="1"/>
            </p:cNvPicPr>
            <p:nvPr/>
          </p:nvPicPr>
          <p:blipFill>
            <a:blip r:embed="rId2"/>
            <a:stretch>
              <a:fillRect/>
            </a:stretch>
          </p:blipFill>
          <p:spPr>
            <a:xfrm>
              <a:off x="442506" y="1261887"/>
              <a:ext cx="4187875" cy="1258893"/>
            </a:xfrm>
            <a:prstGeom prst="rect">
              <a:avLst/>
            </a:prstGeom>
          </p:spPr>
        </p:pic>
        <p:pic>
          <p:nvPicPr>
            <p:cNvPr id="6" name="Picture 5">
              <a:extLst>
                <a:ext uri="{FF2B5EF4-FFF2-40B4-BE49-F238E27FC236}">
                  <a16:creationId xmlns:a16="http://schemas.microsoft.com/office/drawing/2014/main" id="{D126DB59-A532-D203-966B-B6B05B12D9A8}"/>
                </a:ext>
              </a:extLst>
            </p:cNvPr>
            <p:cNvPicPr>
              <a:picLocks noChangeAspect="1"/>
            </p:cNvPicPr>
            <p:nvPr/>
          </p:nvPicPr>
          <p:blipFill>
            <a:blip r:embed="rId2"/>
            <a:stretch>
              <a:fillRect/>
            </a:stretch>
          </p:blipFill>
          <p:spPr>
            <a:xfrm>
              <a:off x="442507" y="2711242"/>
              <a:ext cx="4187875" cy="1258893"/>
            </a:xfrm>
            <a:prstGeom prst="rect">
              <a:avLst/>
            </a:prstGeom>
          </p:spPr>
        </p:pic>
        <p:pic>
          <p:nvPicPr>
            <p:cNvPr id="10" name="Picture 9">
              <a:extLst>
                <a:ext uri="{FF2B5EF4-FFF2-40B4-BE49-F238E27FC236}">
                  <a16:creationId xmlns:a16="http://schemas.microsoft.com/office/drawing/2014/main" id="{31633BD9-7C2B-6BAF-35EC-A2D2C1663510}"/>
                </a:ext>
              </a:extLst>
            </p:cNvPr>
            <p:cNvPicPr>
              <a:picLocks noChangeAspect="1"/>
            </p:cNvPicPr>
            <p:nvPr/>
          </p:nvPicPr>
          <p:blipFill>
            <a:blip r:embed="rId2"/>
            <a:stretch>
              <a:fillRect/>
            </a:stretch>
          </p:blipFill>
          <p:spPr>
            <a:xfrm>
              <a:off x="442506" y="4966666"/>
              <a:ext cx="4187875" cy="1258893"/>
            </a:xfrm>
            <a:prstGeom prst="rect">
              <a:avLst/>
            </a:prstGeom>
          </p:spPr>
        </p:pic>
        <p:grpSp>
          <p:nvGrpSpPr>
            <p:cNvPr id="15" name="Group 14">
              <a:extLst>
                <a:ext uri="{FF2B5EF4-FFF2-40B4-BE49-F238E27FC236}">
                  <a16:creationId xmlns:a16="http://schemas.microsoft.com/office/drawing/2014/main" id="{336951D7-0D95-39E0-2F60-F578B08F52C7}"/>
                </a:ext>
              </a:extLst>
            </p:cNvPr>
            <p:cNvGrpSpPr/>
            <p:nvPr/>
          </p:nvGrpSpPr>
          <p:grpSpPr>
            <a:xfrm>
              <a:off x="1831583" y="4058452"/>
              <a:ext cx="129702" cy="603980"/>
              <a:chOff x="6096000" y="2126782"/>
              <a:chExt cx="129702" cy="603980"/>
            </a:xfrm>
          </p:grpSpPr>
          <p:sp>
            <p:nvSpPr>
              <p:cNvPr id="11" name="Oval 10">
                <a:extLst>
                  <a:ext uri="{FF2B5EF4-FFF2-40B4-BE49-F238E27FC236}">
                    <a16:creationId xmlns:a16="http://schemas.microsoft.com/office/drawing/2014/main" id="{76F84C26-8DBF-9D4D-A1F8-603B145E730B}"/>
                  </a:ext>
                </a:extLst>
              </p:cNvPr>
              <p:cNvSpPr/>
              <p:nvPr/>
            </p:nvSpPr>
            <p:spPr>
              <a:xfrm>
                <a:off x="6096000" y="2126782"/>
                <a:ext cx="129702" cy="15921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BD76F32E-8585-440A-FD83-8727435CB09C}"/>
                  </a:ext>
                </a:extLst>
              </p:cNvPr>
              <p:cNvSpPr/>
              <p:nvPr/>
            </p:nvSpPr>
            <p:spPr>
              <a:xfrm>
                <a:off x="6096000" y="2349163"/>
                <a:ext cx="129702" cy="15921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92334D01-6A91-B78D-F903-0D27EB55D5CE}"/>
                  </a:ext>
                </a:extLst>
              </p:cNvPr>
              <p:cNvSpPr/>
              <p:nvPr/>
            </p:nvSpPr>
            <p:spPr>
              <a:xfrm>
                <a:off x="6096000" y="2571544"/>
                <a:ext cx="129702" cy="15921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21548025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err="1"/>
              <a:t>Deliverable</a:t>
            </a:r>
            <a:r>
              <a:rPr lang="fr-FR" dirty="0"/>
              <a:t> D2</a:t>
            </a:r>
          </a:p>
        </p:txBody>
      </p:sp>
      <p:sp>
        <p:nvSpPr>
          <p:cNvPr id="3" name="Content Placeholder 2"/>
          <p:cNvSpPr>
            <a:spLocks noGrp="1"/>
          </p:cNvSpPr>
          <p:nvPr>
            <p:ph idx="1"/>
          </p:nvPr>
        </p:nvSpPr>
        <p:spPr/>
        <p:txBody>
          <a:bodyPr>
            <a:normAutofit/>
          </a:bodyPr>
          <a:lstStyle/>
          <a:p>
            <a:r>
              <a:rPr lang="en-US" sz="2400" b="0" i="0" u="none" strike="noStrike" baseline="0" dirty="0">
                <a:solidFill>
                  <a:srgbClr val="000000"/>
                </a:solidFill>
                <a:latin typeface="Times New Roman" panose="02020603050405020304" pitchFamily="18" charset="0"/>
              </a:rPr>
              <a:t>DTS/SmartM2M-103840 (TS 103 840)</a:t>
            </a:r>
            <a:r>
              <a:rPr lang="en-US" sz="1800" b="0" i="0" u="none" strike="noStrike" baseline="0" dirty="0">
                <a:solidFill>
                  <a:srgbClr val="000000"/>
                </a:solidFill>
                <a:latin typeface="Times New Roman" panose="02020603050405020304" pitchFamily="18" charset="0"/>
              </a:rPr>
              <a:t>	</a:t>
            </a:r>
          </a:p>
          <a:p>
            <a:pPr lvl="1"/>
            <a:r>
              <a:rPr lang="en-US" b="0" i="0" u="none" strike="noStrike" baseline="0" dirty="0">
                <a:solidFill>
                  <a:srgbClr val="000000"/>
                </a:solidFill>
                <a:latin typeface="Times New Roman" panose="02020603050405020304" pitchFamily="18" charset="0"/>
              </a:rPr>
              <a:t>Working title: oneM2M Performances Evaluation</a:t>
            </a:r>
          </a:p>
          <a:p>
            <a:pPr lvl="1"/>
            <a:r>
              <a:rPr lang="en-US" b="0" i="0" u="none" strike="noStrike" baseline="0" dirty="0">
                <a:solidFill>
                  <a:srgbClr val="000000"/>
                </a:solidFill>
                <a:latin typeface="Times New Roman" panose="02020603050405020304" pitchFamily="18" charset="0"/>
              </a:rPr>
              <a:t>Scope: Specification of procedures to assess the performance of oneM2M-based IoT platforms. This deliverable will include the identification and definition of a set/list of KPIs necessary to assess the deployment. The deliverable will include, for those KPIs, a formal description of the test campaign	</a:t>
            </a:r>
          </a:p>
          <a:p>
            <a:r>
              <a:rPr lang="fr-FR" dirty="0"/>
              <a:t>Final: 2023-03-31</a:t>
            </a:r>
          </a:p>
        </p:txBody>
      </p:sp>
      <p:sp>
        <p:nvSpPr>
          <p:cNvPr id="7" name="Slide Number Placeholder 6"/>
          <p:cNvSpPr>
            <a:spLocks noGrp="1"/>
          </p:cNvSpPr>
          <p:nvPr>
            <p:ph type="sldNum" sz="quarter" idx="12"/>
          </p:nvPr>
        </p:nvSpPr>
        <p:spPr/>
        <p:txBody>
          <a:bodyPr/>
          <a:lstStyle/>
          <a:p>
            <a:fld id="{CF81B550-7CF2-4283-9092-C0AEF1549117}" type="slidenum">
              <a:rPr lang="en-US" smtClean="0"/>
              <a:t>8</a:t>
            </a:fld>
            <a:endParaRPr lang="en-US"/>
          </a:p>
        </p:txBody>
      </p:sp>
    </p:spTree>
    <p:extLst>
      <p:ext uri="{BB962C8B-B14F-4D97-AF65-F5344CB8AC3E}">
        <p14:creationId xmlns:p14="http://schemas.microsoft.com/office/powerpoint/2010/main" val="5932582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err="1"/>
              <a:t>Deliverable</a:t>
            </a:r>
            <a:r>
              <a:rPr lang="fr-FR" dirty="0"/>
              <a:t> D3</a:t>
            </a:r>
          </a:p>
        </p:txBody>
      </p:sp>
      <p:sp>
        <p:nvSpPr>
          <p:cNvPr id="3" name="Content Placeholder 2"/>
          <p:cNvSpPr>
            <a:spLocks noGrp="1"/>
          </p:cNvSpPr>
          <p:nvPr>
            <p:ph idx="1"/>
          </p:nvPr>
        </p:nvSpPr>
        <p:spPr/>
        <p:txBody>
          <a:bodyPr>
            <a:normAutofit/>
          </a:bodyPr>
          <a:lstStyle/>
          <a:p>
            <a:r>
              <a:rPr lang="en-US" sz="2400" b="0" i="0" u="none" strike="noStrike" baseline="0" dirty="0">
                <a:solidFill>
                  <a:srgbClr val="000000"/>
                </a:solidFill>
                <a:latin typeface="Times New Roman" panose="02020603050405020304" pitchFamily="18" charset="0"/>
              </a:rPr>
              <a:t>DTR/SmartM2M-103841 (TR 103 841)</a:t>
            </a:r>
            <a:r>
              <a:rPr lang="en-US" sz="1800" b="0" i="0" u="none" strike="noStrike" baseline="0" dirty="0">
                <a:solidFill>
                  <a:srgbClr val="000000"/>
                </a:solidFill>
                <a:latin typeface="Times New Roman" panose="02020603050405020304" pitchFamily="18" charset="0"/>
              </a:rPr>
              <a:t>	</a:t>
            </a:r>
          </a:p>
          <a:p>
            <a:pPr lvl="1"/>
            <a:r>
              <a:rPr lang="en-US" b="0" i="0" u="none" strike="noStrike" baseline="0" dirty="0">
                <a:solidFill>
                  <a:srgbClr val="000000"/>
                </a:solidFill>
                <a:latin typeface="Times New Roman" panose="02020603050405020304" pitchFamily="18" charset="0"/>
              </a:rPr>
              <a:t>Working title: oneM2M Performances Evaluation Tool (Proof of Concept)</a:t>
            </a:r>
          </a:p>
          <a:p>
            <a:pPr lvl="1"/>
            <a:r>
              <a:rPr lang="en-US" b="0" i="0" u="none" strike="noStrike" baseline="0" dirty="0">
                <a:solidFill>
                  <a:srgbClr val="000000"/>
                </a:solidFill>
                <a:latin typeface="Times New Roman" panose="02020603050405020304" pitchFamily="18" charset="0"/>
              </a:rPr>
              <a:t>Scope: Implementation of the simulation tool (e.g. a simulation library in </a:t>
            </a:r>
            <a:r>
              <a:rPr lang="en-US" b="0" i="0" u="none" strike="noStrike" baseline="0" dirty="0" err="1">
                <a:solidFill>
                  <a:srgbClr val="000000"/>
                </a:solidFill>
                <a:latin typeface="Times New Roman" panose="02020603050405020304" pitchFamily="18" charset="0"/>
              </a:rPr>
              <a:t>OMNeT</a:t>
            </a:r>
            <a:r>
              <a:rPr lang="en-US" b="0" i="0" u="none" strike="noStrike" baseline="0" dirty="0">
                <a:solidFill>
                  <a:srgbClr val="000000"/>
                </a:solidFill>
                <a:latin typeface="Times New Roman" panose="02020603050405020304" pitchFamily="18" charset="0"/>
              </a:rPr>
              <a:t>++). This deliverable will also include a formal description of two identified deployment scenarios (single vertical domain &amp; multiple vertical domains)	</a:t>
            </a:r>
          </a:p>
          <a:p>
            <a:r>
              <a:rPr lang="fr-FR" dirty="0"/>
              <a:t>POC #1: 2023-09-04</a:t>
            </a:r>
          </a:p>
          <a:p>
            <a:r>
              <a:rPr lang="fr-FR" dirty="0"/>
              <a:t>POC #2: 2023-12-15</a:t>
            </a:r>
          </a:p>
          <a:p>
            <a:r>
              <a:rPr lang="fr-FR" dirty="0"/>
              <a:t>Final: 2024-03-31</a:t>
            </a:r>
          </a:p>
        </p:txBody>
      </p:sp>
      <p:sp>
        <p:nvSpPr>
          <p:cNvPr id="7" name="Slide Number Placeholder 6"/>
          <p:cNvSpPr>
            <a:spLocks noGrp="1"/>
          </p:cNvSpPr>
          <p:nvPr>
            <p:ph type="sldNum" sz="quarter" idx="12"/>
          </p:nvPr>
        </p:nvSpPr>
        <p:spPr/>
        <p:txBody>
          <a:bodyPr/>
          <a:lstStyle/>
          <a:p>
            <a:fld id="{CF81B550-7CF2-4283-9092-C0AEF1549117}" type="slidenum">
              <a:rPr lang="en-US" smtClean="0"/>
              <a:t>9</a:t>
            </a:fld>
            <a:endParaRPr lang="en-US"/>
          </a:p>
        </p:txBody>
      </p:sp>
    </p:spTree>
    <p:extLst>
      <p:ext uri="{BB962C8B-B14F-4D97-AF65-F5344CB8AC3E}">
        <p14:creationId xmlns:p14="http://schemas.microsoft.com/office/powerpoint/2010/main" val="693013632"/>
      </p:ext>
    </p:extLst>
  </p:cSld>
  <p:clrMapOvr>
    <a:masterClrMapping/>
  </p:clrMapOvr>
</p:sld>
</file>

<file path=ppt/theme/theme1.xml><?xml version="1.0" encoding="utf-8"?>
<a:theme xmlns:a="http://schemas.openxmlformats.org/drawingml/2006/main" name="Office Theme">
  <a:themeElements>
    <a:clrScheme name="one2m">
      <a:dk1>
        <a:srgbClr val="545054"/>
      </a:dk1>
      <a:lt1>
        <a:sysClr val="window" lastClr="FFFFFF"/>
      </a:lt1>
      <a:dk2>
        <a:srgbClr val="000000"/>
      </a:dk2>
      <a:lt2>
        <a:srgbClr val="E7E6E6"/>
      </a:lt2>
      <a:accent1>
        <a:srgbClr val="C00000"/>
      </a:accent1>
      <a:accent2>
        <a:srgbClr val="545054"/>
      </a:accent2>
      <a:accent3>
        <a:srgbClr val="A5A5A5"/>
      </a:accent3>
      <a:accent4>
        <a:srgbClr val="F6921E"/>
      </a:accent4>
      <a:accent5>
        <a:srgbClr val="716896"/>
      </a:accent5>
      <a:accent6>
        <a:srgbClr val="005480"/>
      </a:accent6>
      <a:hlink>
        <a:srgbClr val="668C97"/>
      </a:hlink>
      <a:folHlink>
        <a:srgbClr val="44546A"/>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TotalTime>
  <Words>879</Words>
  <Application>Microsoft Office PowerPoint</Application>
  <PresentationFormat>Widescreen</PresentationFormat>
  <Paragraphs>84</Paragraphs>
  <Slides>12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Calibri</vt:lpstr>
      <vt:lpstr>Times New Roman</vt:lpstr>
      <vt:lpstr>Myriad Pro</vt:lpstr>
      <vt:lpstr>Myriad Pro Light</vt:lpstr>
      <vt:lpstr>Arial</vt:lpstr>
      <vt:lpstr>Office Theme</vt:lpstr>
      <vt:lpstr>ETSI TTF T019</vt:lpstr>
      <vt:lpstr>Summary</vt:lpstr>
      <vt:lpstr>TTF T019 </vt:lpstr>
      <vt:lpstr>Justification</vt:lpstr>
      <vt:lpstr>Objective</vt:lpstr>
      <vt:lpstr>Deliverable D1</vt:lpstr>
      <vt:lpstr>Deliverable D1 - cont</vt:lpstr>
      <vt:lpstr>Deliverable D2</vt:lpstr>
      <vt:lpstr>Deliverable D3</vt:lpstr>
      <vt:lpstr>Deliverable D4</vt:lpstr>
      <vt:lpstr>Deliverable D5</vt:lpstr>
      <vt:lpstr>We need your input!</vt:lpstr>
    </vt:vector>
  </TitlesOfParts>
  <Company>iconectiv</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Swedlund, Nils</dc:creator>
  <cp:lastModifiedBy>Bob Flynn</cp:lastModifiedBy>
  <cp:revision>21</cp:revision>
  <dcterms:created xsi:type="dcterms:W3CDTF">2017-09-21T15:46:31Z</dcterms:created>
  <dcterms:modified xsi:type="dcterms:W3CDTF">2022-12-02T01:29:45Z</dcterms:modified>
</cp:coreProperties>
</file>