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02/12/22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 b="1" i="0">
                <a:solidFill>
                  <a:schemeClr val="tx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3268" y="305687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12/2/22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12/2/22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12/2/22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12/2/22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12/2/22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07572" y="105845"/>
            <a:ext cx="1207227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2022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diaeu-ictstandards.in/" TargetMode="External"/><Relationship Id="rId2" Type="http://schemas.openxmlformats.org/officeDocument/2006/relationships/hyperlink" Target="https://tsdsi.in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D384E99-93D6-4966-B06E-3849C42C0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Hosting info for TP#58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88E5FD1-C625-41DA-8139-69B8A86B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857304" cy="435133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dirty="0">
                <a:hlinkClick r:id="rId2"/>
              </a:rPr>
              <a:t>TSDSI</a:t>
            </a:r>
            <a:r>
              <a:rPr lang="en-US" altLang="ko-KR" dirty="0"/>
              <a:t> will host TP#58 in February 2023, with the support of the EU-funded </a:t>
            </a:r>
            <a:r>
              <a:rPr lang="en-US" altLang="ko-KR" dirty="0">
                <a:hlinkClick r:id="rId3"/>
              </a:rPr>
              <a:t>India-EU project on ICT standardisation collaboration</a:t>
            </a:r>
            <a:r>
              <a:rPr lang="en-US" altLang="ko-KR" dirty="0"/>
              <a:t> in which both ETSI and TSDSI are involved.</a:t>
            </a:r>
          </a:p>
          <a:p>
            <a:pPr>
              <a:lnSpc>
                <a:spcPct val="120000"/>
              </a:lnSpc>
            </a:pPr>
            <a:endParaRPr lang="en-US" altLang="ko-KR" dirty="0"/>
          </a:p>
          <a:p>
            <a:pPr>
              <a:lnSpc>
                <a:spcPct val="120000"/>
              </a:lnSpc>
            </a:pPr>
            <a:r>
              <a:rPr lang="en-US" altLang="ko-KR" dirty="0"/>
              <a:t>Meeting ID:		</a:t>
            </a:r>
            <a:r>
              <a:rPr lang="en-US" altLang="ko-KR" b="1" dirty="0"/>
              <a:t>TP#58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Meeting location:	</a:t>
            </a:r>
            <a:r>
              <a:rPr lang="en-US" altLang="ko-KR" b="1" dirty="0"/>
              <a:t>New Delhi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Meeting date: 	</a:t>
            </a:r>
            <a:r>
              <a:rPr lang="en-US" altLang="ko-KR" b="1" dirty="0"/>
              <a:t>20-24 February 2023</a:t>
            </a:r>
          </a:p>
          <a:p>
            <a:pPr>
              <a:lnSpc>
                <a:spcPct val="120000"/>
              </a:lnSpc>
            </a:pPr>
            <a:endParaRPr lang="en-US" altLang="ko-KR" dirty="0"/>
          </a:p>
          <a:p>
            <a:pPr>
              <a:lnSpc>
                <a:spcPct val="120000"/>
              </a:lnSpc>
            </a:pPr>
            <a:r>
              <a:rPr lang="en-US" altLang="ko-KR" dirty="0"/>
              <a:t>A formal invitation, incl. details for visa application, will be issued by </a:t>
            </a:r>
            <a:r>
              <a:rPr lang="en-US" altLang="ko-KR"/>
              <a:t>December 9</a:t>
            </a:r>
            <a:r>
              <a:rPr lang="en-US" altLang="ko-KR" baseline="30000"/>
              <a:t>th</a:t>
            </a:r>
            <a:r>
              <a:rPr lang="en-US" altLang="ko-KR"/>
              <a:t>, 2022 </a:t>
            </a:r>
            <a:r>
              <a:rPr lang="en-US" altLang="ko-KR" dirty="0"/>
              <a:t>at the latest.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It is proposed to hold the Technical Plenary meeting over 4 days, with Wednesday 22 February 2023 reserved for an industry/stakeholders day.</a:t>
            </a:r>
          </a:p>
        </p:txBody>
      </p:sp>
    </p:spTree>
    <p:extLst>
      <p:ext uri="{BB962C8B-B14F-4D97-AF65-F5344CB8AC3E}">
        <p14:creationId xmlns:p14="http://schemas.microsoft.com/office/powerpoint/2010/main" val="4281545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107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Myriad Pro Light</vt:lpstr>
      <vt:lpstr>Office Theme</vt:lpstr>
      <vt:lpstr>Hosting info for TP#58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Xavier PIEDNOIR</cp:lastModifiedBy>
  <cp:revision>74</cp:revision>
  <dcterms:created xsi:type="dcterms:W3CDTF">2017-09-21T15:46:31Z</dcterms:created>
  <dcterms:modified xsi:type="dcterms:W3CDTF">2022-12-02T02:43:16Z</dcterms:modified>
</cp:coreProperties>
</file>