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0"/>
    <p:restoredTop sz="94660"/>
  </p:normalViewPr>
  <p:slideViewPr>
    <p:cSldViewPr showGuides="1">
      <p:cViewPr varScale="1">
        <p:scale>
          <a:sx n="75" d="100"/>
          <a:sy n="75" d="100"/>
        </p:scale>
        <p:origin x="4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2/22/2023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2/22/2023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TP#58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3275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2023-02-20 to 2023-02-24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TP#58 -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New requirements for R5: TS-0002 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TR-0068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TS-0023 CRs and new</a:t>
            </a:r>
            <a:r>
              <a:rPr lang="en-US" altLang="de-DE" dirty="0">
                <a:solidFill>
                  <a:schemeClr val="tx1"/>
                </a:solidFill>
              </a:rPr>
              <a:t> </a:t>
            </a:r>
            <a:r>
              <a:rPr lang="en-US" altLang="de-DE" sz="2800" dirty="0">
                <a:solidFill>
                  <a:schemeClr val="tx1"/>
                </a:solidFill>
              </a:rPr>
              <a:t>baseline (Rel4)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TP-2023-0009-RDM_status_report_to_TP58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TS-0002 CR pack (R5): </a:t>
            </a:r>
            <a:r>
              <a:rPr lang="pt-BR" altLang="en-US" sz="1600" dirty="0"/>
              <a:t>TP-2023-0010-TP58_TS_0023_CR_Pack_R4</a:t>
            </a:r>
            <a:endParaRPr lang="en-US" altLang="en-US" sz="1600" dirty="0"/>
          </a:p>
          <a:p>
            <a:pPr lvl="1">
              <a:defRPr/>
            </a:pPr>
            <a:r>
              <a:rPr lang="en-US" altLang="en-US" sz="1600" dirty="0"/>
              <a:t>TS-0023 CR pack (R4</a:t>
            </a:r>
            <a:r>
              <a:rPr lang="en-US" altLang="en-US" sz="1600"/>
              <a:t>): T</a:t>
            </a:r>
            <a:r>
              <a:rPr lang="pt-BR" altLang="en-US" sz="1600"/>
              <a:t>P-2023-0011-TP58_TS_0002_CR_Pack_R5</a:t>
            </a:r>
            <a:endParaRPr lang="en-US" alt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 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TP-2023-0009-RDM_status_report_to_TP58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(new baseline)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</a:t>
            </a:r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50%  </a:t>
            </a:r>
            <a:r>
              <a:rPr lang="en-US" altLang="de-DE" sz="1900" dirty="0">
                <a:highlight>
                  <a:srgbClr val="FFFF00"/>
                </a:highlight>
                <a:sym typeface="Wingdings" panose="05000000000000000000" pitchFamily="2" charset="2"/>
              </a:rPr>
              <a:t>65%</a:t>
            </a:r>
            <a:endParaRPr lang="en-US" altLang="de-DE" sz="1900" dirty="0">
              <a:highlight>
                <a:srgbClr val="FFFF00"/>
              </a:highlight>
            </a:endParaRPr>
          </a:p>
          <a:p>
            <a:pPr lvl="1">
              <a:defRPr/>
            </a:pPr>
            <a:r>
              <a:rPr lang="en-US" altLang="de-DE" sz="1900" dirty="0"/>
              <a:t>WI-0105 - System enhancements to support AI capabilities </a:t>
            </a:r>
            <a:r>
              <a:rPr lang="en-US" altLang="de-DE" sz="1900" dirty="0">
                <a:sym typeface="Wingdings" panose="05000000000000000000" pitchFamily="2" charset="2"/>
              </a:rPr>
              <a:t>82% </a:t>
            </a:r>
            <a:r>
              <a:rPr lang="en-US" altLang="de-DE" sz="1900" dirty="0">
                <a:highlight>
                  <a:srgbClr val="FFFF00"/>
                </a:highlight>
                <a:sym typeface="Wingdings" panose="05000000000000000000" pitchFamily="2" charset="2"/>
              </a:rPr>
              <a:t>90% </a:t>
            </a:r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WI-0110- metaverse IoT (new baseline) 5%</a:t>
            </a:r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TP-2023-0009-RDM_status_report_to_TP58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AI </a:t>
            </a:r>
            <a:r>
              <a:rPr lang="de-DE" altLang="de-DE" sz="2300" dirty="0" err="1"/>
              <a:t>enabled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capabilities</a:t>
            </a:r>
            <a:r>
              <a:rPr lang="de-DE" altLang="de-DE" sz="2300" dirty="0"/>
              <a:t> for oneM2M WI-0105</a:t>
            </a:r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</a:t>
            </a:r>
          </a:p>
          <a:p>
            <a:pPr>
              <a:defRPr/>
            </a:pPr>
            <a:r>
              <a:rPr lang="en-US" altLang="de-DE" sz="2400" dirty="0"/>
              <a:t>Advance the new work item: </a:t>
            </a:r>
            <a:r>
              <a:rPr lang="en-US" altLang="de-DE" sz="2400" dirty="0">
                <a:sym typeface="Wingdings" panose="05000000000000000000" pitchFamily="2" charset="2"/>
              </a:rPr>
              <a:t>WI-0110 </a:t>
            </a:r>
            <a:r>
              <a:rPr lang="en-US" altLang="de-DE" sz="2400" dirty="0" err="1"/>
              <a:t>MetaIoT</a:t>
            </a:r>
            <a:r>
              <a:rPr lang="en-US" altLang="de-DE" sz="2400" dirty="0"/>
              <a:t> </a:t>
            </a:r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>
                <a:sym typeface="Wingdings" panose="05000000000000000000" pitchFamily="2" charset="2"/>
              </a:rPr>
              <a:t> (</a:t>
            </a:r>
            <a:r>
              <a:rPr lang="de-DE" altLang="de-DE" sz="2300" dirty="0" err="1">
                <a:sym typeface="Wingdings" panose="05000000000000000000" pitchFamily="2" charset="2"/>
              </a:rPr>
              <a:t>stage</a:t>
            </a:r>
            <a:r>
              <a:rPr lang="de-DE" altLang="de-DE" sz="2300" dirty="0">
                <a:sym typeface="Wingdings" panose="05000000000000000000" pitchFamily="2" charset="2"/>
              </a:rPr>
              <a:t> 2&amp;3)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RDM-2023-</a:t>
            </a:r>
            <a:r>
              <a:rPr lang="de-DE" altLang="de-DE" sz="2300" dirty="0">
                <a:highlight>
                  <a:srgbClr val="FFFF00"/>
                </a:highlight>
              </a:rPr>
              <a:t>0024</a:t>
            </a:r>
            <a:r>
              <a:rPr lang="de-DE" altLang="de-DE" sz="2300" dirty="0"/>
              <a:t> (THANKS Akash!)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TP-2023-0009-RDM_status_report_to_TP58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1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58.1 (13</a:t>
            </a:r>
            <a:r>
              <a:rPr lang="en-US" altLang="fr-FR" sz="2000" baseline="30000" dirty="0">
                <a:solidFill>
                  <a:srgbClr val="FF0000"/>
                </a:solidFill>
              </a:rPr>
              <a:t>th</a:t>
            </a:r>
            <a:r>
              <a:rPr lang="en-US" altLang="fr-FR" sz="2000" dirty="0">
                <a:solidFill>
                  <a:srgbClr val="FF0000"/>
                </a:solidFill>
              </a:rPr>
              <a:t> March 13:00-15:00 UTC)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TP#59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TP#59 </a:t>
            </a:r>
            <a:r>
              <a:rPr lang="en-US" altLang="de-DE" sz="2000" dirty="0">
                <a:solidFill>
                  <a:srgbClr val="FF0000"/>
                </a:solidFill>
              </a:rPr>
              <a:t>(2023 April 17th, details to be discussed…)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TP-2023-0009-RDM_status_report_to_TP58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20540</TotalTime>
  <Words>351</Words>
  <Application>Microsoft Office PowerPoint</Application>
  <PresentationFormat>On-screen Show (4:3)</PresentationFormat>
  <Paragraphs>56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TP#58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Shane He (Nokia)</cp:lastModifiedBy>
  <cp:revision>308</cp:revision>
  <dcterms:created xsi:type="dcterms:W3CDTF">2012-09-11T22:52:11Z</dcterms:created>
  <dcterms:modified xsi:type="dcterms:W3CDTF">2023-02-22T15:35:18Z</dcterms:modified>
</cp:coreProperties>
</file>