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WG3</a:t>
            </a: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TDE58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Andrew Min-gyu Han, Hansung University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WG Vice-chair, Bob Flynn, Exacta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GSS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Vice-chair,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Sherzod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Elamanov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2023-02-20 to 2023-02-23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TP-2023-0012-</a:t>
            </a:r>
            <a:r>
              <a:rPr lang="en-US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WG3_TDE_Report_to_TP58</a:t>
            </a:r>
            <a:endParaRPr 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err="1"/>
              <a:t>TDE58</a:t>
            </a:r>
            <a:endParaRPr lang="en-US" altLang="ko-KR" dirty="0"/>
          </a:p>
          <a:p>
            <a:pPr lvl="1"/>
            <a:r>
              <a:rPr lang="en-US" altLang="ko-KR" dirty="0"/>
              <a:t>Handling 3 CR for drafting TS-0019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Hackathon 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Icon Set</a:t>
            </a:r>
          </a:p>
          <a:p>
            <a:pPr lvl="1"/>
            <a:r>
              <a:rPr lang="en-US" altLang="ko-KR" dirty="0"/>
              <a:t>Holding a workshop for </a:t>
            </a:r>
            <a:r>
              <a:rPr lang="en-US" altLang="ko-KR" dirty="0" err="1"/>
              <a:t>oneM2M</a:t>
            </a:r>
            <a:r>
              <a:rPr lang="en-US" altLang="ko-KR" dirty="0"/>
              <a:t>-Educational </a:t>
            </a:r>
            <a:r>
              <a:rPr lang="en-US" altLang="ko-KR" dirty="0" err="1"/>
              <a:t>Organisations</a:t>
            </a:r>
            <a:r>
              <a:rPr lang="en-US" altLang="ko-KR" dirty="0"/>
              <a:t> Relationship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6926234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TDE has 3 sessions in </a:t>
            </a:r>
            <a:r>
              <a:rPr lang="en-US" altLang="ko-KR" dirty="0" err="1"/>
              <a:t>TP58</a:t>
            </a:r>
            <a:r>
              <a:rPr lang="en-US" altLang="ko-KR" dirty="0"/>
              <a:t> including 1 session for the workshop</a:t>
            </a:r>
          </a:p>
          <a:p>
            <a:r>
              <a:rPr lang="en-US" altLang="ko-KR" dirty="0"/>
              <a:t>Bob volunteers his second term of </a:t>
            </a:r>
            <a:r>
              <a:rPr lang="en-US" altLang="ko-KR" dirty="0" err="1"/>
              <a:t>TDE</a:t>
            </a:r>
            <a:r>
              <a:rPr lang="en-US" altLang="ko-KR" dirty="0"/>
              <a:t> vice-chair position</a:t>
            </a:r>
          </a:p>
          <a:p>
            <a:r>
              <a:rPr lang="en-US" altLang="ko-KR" dirty="0"/>
              <a:t>Handling TS-0019 Rel-2/Rel-3/Rel-4 </a:t>
            </a:r>
            <a:r>
              <a:rPr lang="en-US" altLang="ko-KR" dirty="0" err="1"/>
              <a:t>CRs</a:t>
            </a:r>
            <a:endParaRPr lang="en-US" altLang="ko-KR" dirty="0"/>
          </a:p>
          <a:p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Hackathon evaluation criteria</a:t>
            </a:r>
          </a:p>
          <a:p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Icon Set </a:t>
            </a:r>
            <a:r>
              <a:rPr lang="en-US" altLang="ko-KR" dirty="0">
                <a:sym typeface="Wingdings" panose="05000000000000000000" pitchFamily="2" charset="2"/>
              </a:rPr>
              <a:t> suggest a new WI</a:t>
            </a:r>
          </a:p>
          <a:p>
            <a:r>
              <a:rPr lang="en-US" altLang="ko-KR" dirty="0"/>
              <a:t>Holding </a:t>
            </a:r>
            <a:r>
              <a:rPr lang="en-US" altLang="ko-KR" dirty="0" err="1"/>
              <a:t>oneM2M</a:t>
            </a:r>
            <a:r>
              <a:rPr lang="en-US" altLang="ko-KR" dirty="0"/>
              <a:t>-Educational organization relationship workshop</a:t>
            </a:r>
          </a:p>
          <a:p>
            <a:pPr lvl="1"/>
            <a:r>
              <a:rPr lang="en-US" altLang="ko-KR" dirty="0"/>
              <a:t>See TP-2023-0016-</a:t>
            </a:r>
            <a:r>
              <a:rPr lang="en-US" altLang="ko-KR" dirty="0" err="1"/>
              <a:t>Report_oneM2M</a:t>
            </a:r>
            <a:r>
              <a:rPr lang="en-US" altLang="ko-KR" dirty="0"/>
              <a:t>-educational-organization-workshop</a:t>
            </a:r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TP-2023-0013-</a:t>
            </a:r>
            <a:r>
              <a:rPr lang="pt-BR" altLang="ko-KR" dirty="0"/>
              <a:t>TP58_TS-0019_R4_CR_Pack</a:t>
            </a:r>
          </a:p>
          <a:p>
            <a:pPr lvl="1"/>
            <a:r>
              <a:rPr lang="en-US" altLang="ko-KR" dirty="0"/>
              <a:t>TP-2023-0014-</a:t>
            </a:r>
            <a:r>
              <a:rPr lang="pt-BR" altLang="ko-KR" dirty="0"/>
              <a:t>TP58_TS-0019_R3_CR_Pack</a:t>
            </a:r>
          </a:p>
          <a:p>
            <a:pPr lvl="1"/>
            <a:r>
              <a:rPr lang="en-US" altLang="ko-KR" dirty="0"/>
              <a:t>TP-2023-0015-</a:t>
            </a:r>
            <a:r>
              <a:rPr lang="pt-BR" altLang="ko-KR" dirty="0"/>
              <a:t>TP58_TS-0019_R2_CR_Pack</a:t>
            </a:r>
          </a:p>
          <a:p>
            <a:pPr lvl="1"/>
            <a:r>
              <a:rPr lang="en-US" altLang="ko-KR" dirty="0"/>
              <a:t>See </a:t>
            </a:r>
            <a:r>
              <a:rPr lang="en-US" altLang="ko-KR" dirty="0" err="1"/>
              <a:t>TDE</a:t>
            </a:r>
            <a:r>
              <a:rPr lang="en-US" altLang="ko-KR" dirty="0"/>
              <a:t>-2023-</a:t>
            </a:r>
            <a:r>
              <a:rPr lang="en-US" altLang="ko-KR" dirty="0" err="1"/>
              <a:t>0005R01</a:t>
            </a:r>
            <a:r>
              <a:rPr lang="en-US" altLang="ko-KR" dirty="0"/>
              <a:t>-</a:t>
            </a:r>
            <a:r>
              <a:rPr lang="en-US" altLang="ko-KR" dirty="0" err="1"/>
              <a:t>TDE58_documents_allocation</a:t>
            </a:r>
            <a:endParaRPr lang="en-US" altLang="ko-KR" dirty="0"/>
          </a:p>
          <a:p>
            <a:pPr lvl="1"/>
            <a:endParaRPr lang="en-US" altLang="ko-KR" dirty="0"/>
          </a:p>
          <a:p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 err="1"/>
              <a:t>TDE5</a:t>
            </a:r>
            <a:r>
              <a:rPr lang="en-US" altLang="ko-KR" dirty="0"/>
              <a:t>8</a:t>
            </a:r>
            <a:r>
              <a:rPr lang="en-GB" altLang="ko-KR" dirty="0"/>
              <a:t>.1: </a:t>
            </a:r>
            <a:r>
              <a:rPr lang="en-US" altLang="ko-KR" dirty="0"/>
              <a:t>16 Mar 2023 (</a:t>
            </a:r>
            <a:r>
              <a:rPr lang="en-US" altLang="ko-KR" dirty="0" err="1"/>
              <a:t>THR</a:t>
            </a:r>
            <a:r>
              <a:rPr lang="en-US" altLang="ko-KR" dirty="0"/>
              <a:t>) 12:00 – 13:30 UTC</a:t>
            </a:r>
            <a:endParaRPr lang="pt-BR" altLang="ko-KR" dirty="0"/>
          </a:p>
          <a:p>
            <a:pPr lvl="1"/>
            <a:r>
              <a:rPr lang="en-GB" altLang="ko-KR" dirty="0" err="1"/>
              <a:t>TDE5</a:t>
            </a:r>
            <a:r>
              <a:rPr lang="en-US" altLang="ko-KR" dirty="0"/>
              <a:t>8</a:t>
            </a:r>
            <a:r>
              <a:rPr lang="en-GB" altLang="ko-KR" dirty="0"/>
              <a:t>.2: </a:t>
            </a:r>
            <a:r>
              <a:rPr lang="en-US" altLang="ko-KR" dirty="0"/>
              <a:t>06 Apr 2023 (</a:t>
            </a:r>
            <a:r>
              <a:rPr lang="en-US" altLang="ko-KR" dirty="0" err="1"/>
              <a:t>THR</a:t>
            </a:r>
            <a:r>
              <a:rPr lang="en-US" altLang="ko-KR" dirty="0"/>
              <a:t>) 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dirty="0" err="1"/>
              <a:t>TDE#59</a:t>
            </a:r>
            <a:r>
              <a:rPr lang="en-US" altLang="ko-KR" dirty="0"/>
              <a:t>: 17 Apr 2023 – 21 Apr 2023 (e-Meeting)</a:t>
            </a:r>
          </a:p>
          <a:p>
            <a:pPr lvl="1"/>
            <a:r>
              <a:rPr lang="en-US" altLang="ko-KR" dirty="0" err="1"/>
              <a:t>TDE#60</a:t>
            </a:r>
            <a:r>
              <a:rPr lang="en-US" altLang="ko-KR" dirty="0"/>
              <a:t>: 26 Jun 2023 – 30 Jun 2023 (Sophia Antipolis, FR - Hybrid)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325</Words>
  <Application>Microsoft Office PowerPoint</Application>
  <PresentationFormat>와이드스크린</PresentationFormat>
  <Paragraphs>74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Myanmar Text</vt:lpstr>
      <vt:lpstr>Wingdings</vt:lpstr>
      <vt:lpstr>Office Theme</vt:lpstr>
      <vt:lpstr>WG3 TDE58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Min-gyu Han</cp:lastModifiedBy>
  <cp:revision>248</cp:revision>
  <dcterms:created xsi:type="dcterms:W3CDTF">2017-09-21T15:46:31Z</dcterms:created>
  <dcterms:modified xsi:type="dcterms:W3CDTF">2023-02-23T07:40:30Z</dcterms:modified>
</cp:coreProperties>
</file>