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8" r:id="rId3"/>
    <p:sldId id="269" r:id="rId4"/>
    <p:sldId id="270" r:id="rId5"/>
    <p:sldId id="271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4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n-gyu Han" userId="2609d183-e7ac-4bd8-a95d-df0f24b577af" providerId="ADAL" clId="{C85E75FC-5AA6-41D4-AEF0-1D4E24F0E5B5}"/>
    <pc:docChg chg="undo custSel modSld">
      <pc:chgData name="Min-gyu Han" userId="2609d183-e7ac-4bd8-a95d-df0f24b577af" providerId="ADAL" clId="{C85E75FC-5AA6-41D4-AEF0-1D4E24F0E5B5}" dt="2022-05-13T13:00:44.869" v="621" actId="20577"/>
      <pc:docMkLst>
        <pc:docMk/>
      </pc:docMkLst>
      <pc:sldChg chg="modSp">
        <pc:chgData name="Min-gyu Han" userId="2609d183-e7ac-4bd8-a95d-df0f24b577af" providerId="ADAL" clId="{C85E75FC-5AA6-41D4-AEF0-1D4E24F0E5B5}" dt="2022-05-13T12:41:20.972" v="547" actId="20577"/>
        <pc:sldMkLst>
          <pc:docMk/>
          <pc:sldMk cId="1765449736" sldId="256"/>
        </pc:sldMkLst>
        <pc:spChg chg="mod">
          <ac:chgData name="Min-gyu Han" userId="2609d183-e7ac-4bd8-a95d-df0f24b577af" providerId="ADAL" clId="{C85E75FC-5AA6-41D4-AEF0-1D4E24F0E5B5}" dt="2022-05-13T09:17:09.839" v="1" actId="20577"/>
          <ac:spMkLst>
            <pc:docMk/>
            <pc:sldMk cId="1765449736" sldId="256"/>
            <ac:spMk id="2" creationId="{00000000-0000-0000-0000-000000000000}"/>
          </ac:spMkLst>
        </pc:spChg>
        <pc:spChg chg="mod">
          <ac:chgData name="Min-gyu Han" userId="2609d183-e7ac-4bd8-a95d-df0f24b577af" providerId="ADAL" clId="{C85E75FC-5AA6-41D4-AEF0-1D4E24F0E5B5}" dt="2022-05-13T12:41:20.972" v="547" actId="20577"/>
          <ac:spMkLst>
            <pc:docMk/>
            <pc:sldMk cId="1765449736" sldId="256"/>
            <ac:spMk id="3" creationId="{00000000-0000-0000-0000-000000000000}"/>
          </ac:spMkLst>
        </pc:spChg>
      </pc:sldChg>
      <pc:sldChg chg="modSp">
        <pc:chgData name="Min-gyu Han" userId="2609d183-e7ac-4bd8-a95d-df0f24b577af" providerId="ADAL" clId="{C85E75FC-5AA6-41D4-AEF0-1D4E24F0E5B5}" dt="2022-05-13T13:00:44.869" v="621" actId="20577"/>
        <pc:sldMkLst>
          <pc:docMk/>
          <pc:sldMk cId="2278966715" sldId="262"/>
        </pc:sldMkLst>
        <pc:spChg chg="mod">
          <ac:chgData name="Min-gyu Han" userId="2609d183-e7ac-4bd8-a95d-df0f24b577af" providerId="ADAL" clId="{C85E75FC-5AA6-41D4-AEF0-1D4E24F0E5B5}" dt="2022-05-13T12:41:35.208" v="561" actId="20577"/>
          <ac:spMkLst>
            <pc:docMk/>
            <pc:sldMk cId="2278966715" sldId="262"/>
            <ac:spMk id="3" creationId="{00000000-0000-0000-0000-000000000000}"/>
          </ac:spMkLst>
        </pc:spChg>
        <pc:graphicFrameChg chg="mod modGraphic">
          <ac:chgData name="Min-gyu Han" userId="2609d183-e7ac-4bd8-a95d-df0f24b577af" providerId="ADAL" clId="{C85E75FC-5AA6-41D4-AEF0-1D4E24F0E5B5}" dt="2022-05-13T13:00:44.869" v="621" actId="20577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">
        <pc:chgData name="Min-gyu Han" userId="2609d183-e7ac-4bd8-a95d-df0f24b577af" providerId="ADAL" clId="{C85E75FC-5AA6-41D4-AEF0-1D4E24F0E5B5}" dt="2022-05-13T12:42:47.406" v="603" actId="20577"/>
        <pc:sldMkLst>
          <pc:docMk/>
          <pc:sldMk cId="44548526" sldId="264"/>
        </pc:sldMkLst>
        <pc:spChg chg="mod">
          <ac:chgData name="Min-gyu Han" userId="2609d183-e7ac-4bd8-a95d-df0f24b577af" providerId="ADAL" clId="{C85E75FC-5AA6-41D4-AEF0-1D4E24F0E5B5}" dt="2022-05-13T12:42:47.406" v="603" actId="20577"/>
          <ac:spMkLst>
            <pc:docMk/>
            <pc:sldMk cId="44548526" sldId="264"/>
            <ac:spMk id="3" creationId="{00000000-0000-0000-0000-000000000000}"/>
          </ac:spMkLst>
        </pc:spChg>
      </pc:sldChg>
      <pc:sldChg chg="modSp">
        <pc:chgData name="Min-gyu Han" userId="2609d183-e7ac-4bd8-a95d-df0f24b577af" providerId="ADAL" clId="{C85E75FC-5AA6-41D4-AEF0-1D4E24F0E5B5}" dt="2022-05-13T10:03:28.804" v="446" actId="20577"/>
        <pc:sldMkLst>
          <pc:docMk/>
          <pc:sldMk cId="642484664" sldId="266"/>
        </pc:sldMkLst>
        <pc:spChg chg="mod">
          <ac:chgData name="Min-gyu Han" userId="2609d183-e7ac-4bd8-a95d-df0f24b577af" providerId="ADAL" clId="{C85E75FC-5AA6-41D4-AEF0-1D4E24F0E5B5}" dt="2022-05-13T10:03:28.804" v="446" actId="20577"/>
          <ac:spMkLst>
            <pc:docMk/>
            <pc:sldMk cId="642484664" sldId="266"/>
            <ac:spMk id="3" creationId="{00000000-0000-0000-0000-000000000000}"/>
          </ac:spMkLst>
        </pc:spChg>
      </pc:sldChg>
      <pc:sldChg chg="modSp">
        <pc:chgData name="Min-gyu Han" userId="2609d183-e7ac-4bd8-a95d-df0f24b577af" providerId="ADAL" clId="{C85E75FC-5AA6-41D4-AEF0-1D4E24F0E5B5}" dt="2022-05-13T09:59:04.812" v="402" actId="20577"/>
        <pc:sldMkLst>
          <pc:docMk/>
          <pc:sldMk cId="2434168971" sldId="271"/>
        </pc:sldMkLst>
        <pc:spChg chg="mod">
          <ac:chgData name="Min-gyu Han" userId="2609d183-e7ac-4bd8-a95d-df0f24b577af" providerId="ADAL" clId="{C85E75FC-5AA6-41D4-AEF0-1D4E24F0E5B5}" dt="2022-05-13T09:59:04.812" v="402" actId="20577"/>
          <ac:spMkLst>
            <pc:docMk/>
            <pc:sldMk cId="2434168971" sldId="271"/>
            <ac:spMk id="3" creationId="{00000000-0000-0000-0000-000000000000}"/>
          </ac:spMkLst>
        </pc:spChg>
      </pc:sldChg>
    </pc:docChg>
  </pc:docChgLst>
  <pc:docChgLst>
    <pc:chgData name="Min-gyu Han" userId="2609d183-e7ac-4bd8-a95d-df0f24b577af" providerId="ADAL" clId="{EF6F2CE1-E1A5-413B-9CBA-F8CE0F141764}"/>
    <pc:docChg chg="modSld">
      <pc:chgData name="Min-gyu Han" userId="2609d183-e7ac-4bd8-a95d-df0f24b577af" providerId="ADAL" clId="{EF6F2CE1-E1A5-413B-9CBA-F8CE0F141764}" dt="2022-05-13T14:13:10.156" v="65" actId="20577"/>
      <pc:docMkLst>
        <pc:docMk/>
      </pc:docMkLst>
      <pc:sldChg chg="modSp">
        <pc:chgData name="Min-gyu Han" userId="2609d183-e7ac-4bd8-a95d-df0f24b577af" providerId="ADAL" clId="{EF6F2CE1-E1A5-413B-9CBA-F8CE0F141764}" dt="2022-05-13T14:12:42.653" v="9" actId="20577"/>
        <pc:sldMkLst>
          <pc:docMk/>
          <pc:sldMk cId="1765449736" sldId="256"/>
        </pc:sldMkLst>
        <pc:spChg chg="mod">
          <ac:chgData name="Min-gyu Han" userId="2609d183-e7ac-4bd8-a95d-df0f24b577af" providerId="ADAL" clId="{EF6F2CE1-E1A5-413B-9CBA-F8CE0F141764}" dt="2022-05-13T14:12:42.653" v="9" actId="20577"/>
          <ac:spMkLst>
            <pc:docMk/>
            <pc:sldMk cId="1765449736" sldId="256"/>
            <ac:spMk id="3" creationId="{00000000-0000-0000-0000-000000000000}"/>
          </ac:spMkLst>
        </pc:spChg>
      </pc:sldChg>
      <pc:sldChg chg="modSp">
        <pc:chgData name="Min-gyu Han" userId="2609d183-e7ac-4bd8-a95d-df0f24b577af" providerId="ADAL" clId="{EF6F2CE1-E1A5-413B-9CBA-F8CE0F141764}" dt="2022-05-13T14:13:10.156" v="65" actId="20577"/>
        <pc:sldMkLst>
          <pc:docMk/>
          <pc:sldMk cId="44548526" sldId="264"/>
        </pc:sldMkLst>
        <pc:spChg chg="mod">
          <ac:chgData name="Min-gyu Han" userId="2609d183-e7ac-4bd8-a95d-df0f24b577af" providerId="ADAL" clId="{EF6F2CE1-E1A5-413B-9CBA-F8CE0F141764}" dt="2022-05-13T14:13:10.156" v="65" actId="20577"/>
          <ac:spMkLst>
            <pc:docMk/>
            <pc:sldMk cId="44548526" sldId="264"/>
            <ac:spMk id="3" creationId="{00000000-0000-0000-0000-000000000000}"/>
          </ac:spMkLst>
        </pc:spChg>
      </pc:sldChg>
    </pc:docChg>
  </pc:docChgLst>
  <pc:docChgLst>
    <pc:chgData name="Min-gyu Han" userId="2609d183-e7ac-4bd8-a95d-df0f24b577af" providerId="ADAL" clId="{15785133-A3ED-4E88-9101-512E723A9BC0}"/>
    <pc:docChg chg="undo modSld">
      <pc:chgData name="Min-gyu Han" userId="2609d183-e7ac-4bd8-a95d-df0f24b577af" providerId="ADAL" clId="{15785133-A3ED-4E88-9101-512E723A9BC0}" dt="2022-02-18T09:59:41.383" v="607" actId="20577"/>
      <pc:docMkLst>
        <pc:docMk/>
      </pc:docMkLst>
      <pc:sldChg chg="modSp">
        <pc:chgData name="Min-gyu Han" userId="2609d183-e7ac-4bd8-a95d-df0f24b577af" providerId="ADAL" clId="{15785133-A3ED-4E88-9101-512E723A9BC0}" dt="2022-02-18T09:59:41.383" v="607" actId="20577"/>
        <pc:sldMkLst>
          <pc:docMk/>
          <pc:sldMk cId="2278966715" sldId="262"/>
        </pc:sldMkLst>
        <pc:graphicFrameChg chg="mod modGraphic">
          <ac:chgData name="Min-gyu Han" userId="2609d183-e7ac-4bd8-a95d-df0f24b577af" providerId="ADAL" clId="{15785133-A3ED-4E88-9101-512E723A9BC0}" dt="2022-02-18T09:59:41.383" v="607" actId="20577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">
        <pc:chgData name="Min-gyu Han" userId="2609d183-e7ac-4bd8-a95d-df0f24b577af" providerId="ADAL" clId="{15785133-A3ED-4E88-9101-512E723A9BC0}" dt="2022-02-17T13:37:56.330" v="569" actId="20577"/>
        <pc:sldMkLst>
          <pc:docMk/>
          <pc:sldMk cId="44548526" sldId="264"/>
        </pc:sldMkLst>
        <pc:spChg chg="mod">
          <ac:chgData name="Min-gyu Han" userId="2609d183-e7ac-4bd8-a95d-df0f24b577af" providerId="ADAL" clId="{15785133-A3ED-4E88-9101-512E723A9BC0}" dt="2022-02-17T13:37:56.330" v="569" actId="20577"/>
          <ac:spMkLst>
            <pc:docMk/>
            <pc:sldMk cId="44548526" sldId="264"/>
            <ac:spMk id="3" creationId="{00000000-0000-0000-0000-000000000000}"/>
          </ac:spMkLst>
        </pc:spChg>
      </pc:sldChg>
      <pc:sldChg chg="modSp">
        <pc:chgData name="Min-gyu Han" userId="2609d183-e7ac-4bd8-a95d-df0f24b577af" providerId="ADAL" clId="{15785133-A3ED-4E88-9101-512E723A9BC0}" dt="2022-02-17T12:04:51.508" v="25" actId="20577"/>
        <pc:sldMkLst>
          <pc:docMk/>
          <pc:sldMk cId="642484664" sldId="266"/>
        </pc:sldMkLst>
        <pc:spChg chg="mod">
          <ac:chgData name="Min-gyu Han" userId="2609d183-e7ac-4bd8-a95d-df0f24b577af" providerId="ADAL" clId="{15785133-A3ED-4E88-9101-512E723A9BC0}" dt="2022-02-17T12:04:51.508" v="25" actId="20577"/>
          <ac:spMkLst>
            <pc:docMk/>
            <pc:sldMk cId="642484664" sldId="266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424A7D-CC98-42FC-B770-3A8D1A39DE94}" type="datetimeFigureOut">
              <a:rPr lang="ko-KR" altLang="en-US" smtClean="0"/>
              <a:t>2023-02-23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B6FBC1-5D0A-4926-B03A-23FE297C5C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5111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5" y="1493919"/>
            <a:ext cx="11518637" cy="47375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10315375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anmar Text" panose="020B0502040204020203" pitchFamily="34" charset="0"/>
          <a:ea typeface="+mj-ea"/>
          <a:cs typeface="Myanmar Text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altLang="ko-KR" sz="4400" dirty="0"/>
              <a:t>Report on </a:t>
            </a:r>
            <a:r>
              <a:rPr lang="en-US" altLang="ko-KR" sz="4400" dirty="0" err="1"/>
              <a:t>oneM2M</a:t>
            </a:r>
            <a:r>
              <a:rPr lang="en-US" altLang="ko-KR" sz="4400" dirty="0"/>
              <a:t>-Educational </a:t>
            </a:r>
            <a:r>
              <a:rPr lang="en-US" altLang="ko-KR" sz="4400" dirty="0" err="1"/>
              <a:t>Orgranisations</a:t>
            </a:r>
            <a:r>
              <a:rPr lang="en-US" altLang="ko-KR" sz="4400" dirty="0"/>
              <a:t> Relationship Workshop</a:t>
            </a:r>
            <a:endParaRPr lang="en-US" sz="4400" dirty="0">
              <a:latin typeface="Myanmar Text" panose="020B0502040204020203" pitchFamily="34" charset="0"/>
              <a:cs typeface="Myanmar Text" panose="020B0502040204020203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9920" y="4555076"/>
            <a:ext cx="10499691" cy="1975120"/>
          </a:xfrm>
        </p:spPr>
        <p:txBody>
          <a:bodyPr>
            <a:normAutofit/>
          </a:bodyPr>
          <a:lstStyle/>
          <a:p>
            <a:pPr algn="l"/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Group: TP</a:t>
            </a:r>
          </a:p>
          <a:p>
            <a:pPr algn="l"/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Source: Andrew Min-gyu Han, </a:t>
            </a:r>
            <a:r>
              <a:rPr lang="en-US" altLang="ko-KR" dirty="0" err="1">
                <a:latin typeface="Myanmar Text" panose="020B0502040204020203" pitchFamily="34" charset="0"/>
                <a:cs typeface="Myanmar Text" panose="020B0502040204020203" pitchFamily="34" charset="0"/>
              </a:rPr>
              <a:t>Hansung</a:t>
            </a:r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 University</a:t>
            </a:r>
          </a:p>
          <a:p>
            <a:pPr algn="l"/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Meeting Date: 2023-02-23</a:t>
            </a:r>
          </a:p>
          <a:p>
            <a:pPr algn="l"/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Doc#: TP-2023-0016-</a:t>
            </a:r>
            <a:r>
              <a:rPr lang="en-US" dirty="0" err="1">
                <a:latin typeface="Myanmar Text" panose="020B0502040204020203" pitchFamily="34" charset="0"/>
                <a:cs typeface="Myanmar Text" panose="020B0502040204020203" pitchFamily="34" charset="0"/>
              </a:rPr>
              <a:t>Report_oneM2M</a:t>
            </a:r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-educational-organization-workshop</a:t>
            </a:r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59DC4DAD-1B56-4E46-B34F-C353A5A98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General Information</a:t>
            </a:r>
            <a:endParaRPr lang="ko-KR" altLang="en-US" dirty="0"/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2C273FFF-4D03-42E6-B20F-348317D301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Title: </a:t>
            </a:r>
            <a:r>
              <a:rPr lang="en-US" altLang="ko-KR" dirty="0" err="1"/>
              <a:t>oneM2M</a:t>
            </a:r>
            <a:r>
              <a:rPr lang="en-US" altLang="ko-KR" dirty="0"/>
              <a:t>-Educational </a:t>
            </a:r>
            <a:r>
              <a:rPr lang="en-US" altLang="ko-KR" dirty="0" err="1"/>
              <a:t>Organisation</a:t>
            </a:r>
            <a:r>
              <a:rPr lang="en-US" altLang="ko-KR" dirty="0"/>
              <a:t> Relationship Workshop</a:t>
            </a:r>
          </a:p>
          <a:p>
            <a:r>
              <a:rPr lang="en-US" altLang="ko-KR" dirty="0" err="1"/>
              <a:t>Date&amp;Time</a:t>
            </a:r>
            <a:r>
              <a:rPr lang="en-US" altLang="ko-KR" dirty="0"/>
              <a:t>: </a:t>
            </a:r>
            <a:r>
              <a:rPr lang="en-US" altLang="ko-KR" dirty="0">
                <a:cs typeface="Myanmar Text" panose="020B0502040204020203" pitchFamily="34" charset="0"/>
              </a:rPr>
              <a:t>2023-02-22 08:30 – 10:00 IST</a:t>
            </a:r>
          </a:p>
          <a:p>
            <a:r>
              <a:rPr lang="en-US" altLang="ko-KR" dirty="0">
                <a:cs typeface="Myanmar Text" panose="020B0502040204020203" pitchFamily="34" charset="0"/>
              </a:rPr>
              <a:t>Participants:</a:t>
            </a:r>
            <a:r>
              <a:rPr lang="ko-KR" altLang="en-US" dirty="0">
                <a:cs typeface="Myanmar Text" panose="020B0502040204020203" pitchFamily="34" charset="0"/>
              </a:rPr>
              <a:t> </a:t>
            </a:r>
            <a:r>
              <a:rPr lang="en-US" altLang="ko-KR" dirty="0">
                <a:cs typeface="Myanmar Text" panose="020B0502040204020203" pitchFamily="34" charset="0"/>
              </a:rPr>
              <a:t>15 for on-site, 21</a:t>
            </a:r>
            <a:r>
              <a:rPr lang="ko-KR" altLang="en-US" dirty="0">
                <a:cs typeface="Myanmar Text" panose="020B0502040204020203" pitchFamily="34" charset="0"/>
              </a:rPr>
              <a:t> </a:t>
            </a:r>
            <a:r>
              <a:rPr lang="en-US" altLang="ko-KR" dirty="0">
                <a:cs typeface="Myanmar Text" panose="020B0502040204020203" pitchFamily="34" charset="0"/>
              </a:rPr>
              <a:t>for on-line</a:t>
            </a:r>
          </a:p>
          <a:p>
            <a:r>
              <a:rPr lang="en-US" altLang="ko-KR" dirty="0">
                <a:cs typeface="Myanmar Text" panose="020B0502040204020203" pitchFamily="34" charset="0"/>
              </a:rPr>
              <a:t>Brief agenda:</a:t>
            </a:r>
          </a:p>
          <a:p>
            <a:pPr lvl="1"/>
            <a:r>
              <a:rPr lang="en-US" altLang="ko-KR" dirty="0" err="1">
                <a:cs typeface="Myanmar Text" panose="020B0502040204020203" pitchFamily="34" charset="0"/>
              </a:rPr>
              <a:t>oneM2M</a:t>
            </a:r>
            <a:r>
              <a:rPr lang="ko-KR" altLang="en-US" dirty="0">
                <a:cs typeface="Myanmar Text" panose="020B0502040204020203" pitchFamily="34" charset="0"/>
              </a:rPr>
              <a:t> </a:t>
            </a:r>
            <a:r>
              <a:rPr lang="en-US" altLang="ko-KR" dirty="0">
                <a:cs typeface="Myanmar Text" panose="020B0502040204020203" pitchFamily="34" charset="0"/>
              </a:rPr>
              <a:t>university course information, Hackathon evaluation criteria, </a:t>
            </a:r>
            <a:r>
              <a:rPr lang="en-US" altLang="ko-KR" dirty="0" err="1">
                <a:cs typeface="Myanmar Text" panose="020B0502040204020203" pitchFamily="34" charset="0"/>
              </a:rPr>
              <a:t>oneM2M</a:t>
            </a:r>
            <a:r>
              <a:rPr lang="en-US" altLang="ko-KR" dirty="0">
                <a:cs typeface="Myanmar Text" panose="020B0502040204020203" pitchFamily="34" charset="0"/>
              </a:rPr>
              <a:t> open source tools</a:t>
            </a:r>
          </a:p>
          <a:p>
            <a:pPr lvl="1"/>
            <a:r>
              <a:rPr lang="en-US" altLang="ko-KR" dirty="0">
                <a:cs typeface="Myanmar Text" panose="020B0502040204020203" pitchFamily="34" charset="0"/>
              </a:rPr>
              <a:t>MoU, </a:t>
            </a:r>
            <a:r>
              <a:rPr lang="en-US" altLang="ko-KR" dirty="0" err="1">
                <a:cs typeface="Myanmar Text" panose="020B0502040204020203" pitchFamily="34" charset="0"/>
              </a:rPr>
              <a:t>oneM2M</a:t>
            </a:r>
            <a:r>
              <a:rPr lang="en-US" altLang="ko-KR" dirty="0">
                <a:cs typeface="Myanmar Text" panose="020B0502040204020203" pitchFamily="34" charset="0"/>
              </a:rPr>
              <a:t> Activity Certification</a:t>
            </a:r>
          </a:p>
          <a:p>
            <a:pPr lvl="1"/>
            <a:r>
              <a:rPr lang="en-US" altLang="ko-KR" dirty="0">
                <a:cs typeface="Myanmar Text" panose="020B0502040204020203" pitchFamily="34" charset="0"/>
              </a:rPr>
              <a:t>Meeting planning</a:t>
            </a:r>
          </a:p>
          <a:p>
            <a:pPr lvl="1"/>
            <a:endParaRPr lang="en-US" altLang="ko-KR" dirty="0">
              <a:cs typeface="Myanmar Text" panose="020B0502040204020203" pitchFamily="34" charset="0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4742899-2D5F-4D7A-AD8C-52BABF1C4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935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359416C-2FC5-4D40-8106-D26E33052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Highlights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5E1D2AA-BB9B-49AD-97C6-FE0820D33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Current Contacts</a:t>
            </a:r>
          </a:p>
          <a:p>
            <a:pPr lvl="1"/>
            <a:r>
              <a:rPr lang="en-US" altLang="ko-KR" dirty="0" err="1"/>
              <a:t>Hansung</a:t>
            </a:r>
            <a:r>
              <a:rPr lang="en-US" altLang="ko-KR" dirty="0"/>
              <a:t> University, Seoul, KR</a:t>
            </a:r>
          </a:p>
          <a:p>
            <a:pPr lvl="1"/>
            <a:r>
              <a:rPr lang="en-US" altLang="ko-KR" dirty="0"/>
              <a:t>Sejong University, Seoul, KR</a:t>
            </a:r>
          </a:p>
          <a:p>
            <a:pPr lvl="1"/>
            <a:r>
              <a:rPr lang="en-US" altLang="ko-KR" dirty="0"/>
              <a:t>Penn State University, PA, US</a:t>
            </a:r>
          </a:p>
          <a:p>
            <a:pPr lvl="1"/>
            <a:r>
              <a:rPr lang="en-US" altLang="ko-KR" dirty="0"/>
              <a:t>Drexel University, PA, US</a:t>
            </a:r>
          </a:p>
          <a:p>
            <a:pPr lvl="1"/>
            <a:r>
              <a:rPr lang="en-US" altLang="ko-KR" dirty="0" err="1"/>
              <a:t>Technikum</a:t>
            </a:r>
            <a:r>
              <a:rPr lang="en-US" altLang="ko-KR" dirty="0"/>
              <a:t>-Wien, Vienna, AT</a:t>
            </a:r>
          </a:p>
          <a:p>
            <a:pPr lvl="1"/>
            <a:r>
              <a:rPr lang="en-US" altLang="ko-KR" dirty="0" err="1"/>
              <a:t>Dongseo</a:t>
            </a:r>
            <a:r>
              <a:rPr lang="en-US" altLang="ko-KR" dirty="0"/>
              <a:t> University, Busan, KR</a:t>
            </a:r>
          </a:p>
          <a:p>
            <a:pPr lvl="1"/>
            <a:r>
              <a:rPr lang="en-US" altLang="ko-KR" dirty="0" err="1"/>
              <a:t>IIIT</a:t>
            </a:r>
            <a:r>
              <a:rPr lang="en-US" altLang="ko-KR" dirty="0"/>
              <a:t>, Hyderabad, IN</a:t>
            </a:r>
          </a:p>
          <a:p>
            <a:pPr lvl="1"/>
            <a:r>
              <a:rPr lang="en-US" altLang="ko-KR" dirty="0" err="1"/>
              <a:t>UIET</a:t>
            </a:r>
            <a:r>
              <a:rPr lang="en-US" altLang="ko-KR" dirty="0"/>
              <a:t>-PU, Punjab, IN</a:t>
            </a:r>
          </a:p>
          <a:p>
            <a:pPr lvl="1"/>
            <a:endParaRPr lang="en-US" altLang="ko-KR" dirty="0"/>
          </a:p>
          <a:p>
            <a:r>
              <a:rPr lang="en-US" altLang="ko-KR" dirty="0"/>
              <a:t>The number may be increasing rapidly</a:t>
            </a:r>
          </a:p>
          <a:p>
            <a:endParaRPr lang="en-US" altLang="ko-KR" dirty="0"/>
          </a:p>
          <a:p>
            <a:pPr lvl="1"/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CB4697F-4482-4135-AF06-61629339A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469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31028E-C1CA-4777-A00C-105F85EE4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Next Steps - MoU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81BC8C9-767B-4630-9A05-4F2D6F1A74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ko-KR" dirty="0"/>
              <a:t>Draft MoU</a:t>
            </a:r>
          </a:p>
          <a:p>
            <a:pPr lvl="1"/>
            <a:r>
              <a:rPr lang="en-US" altLang="ko-KR" dirty="0"/>
              <a:t>The university designates a professor to communicate with </a:t>
            </a:r>
            <a:r>
              <a:rPr lang="en-US" altLang="ko-KR" dirty="0" err="1"/>
              <a:t>oneM2M</a:t>
            </a:r>
            <a:endParaRPr lang="en-US" altLang="ko-KR" dirty="0"/>
          </a:p>
          <a:p>
            <a:pPr lvl="1"/>
            <a:r>
              <a:rPr lang="en-US" altLang="ko-KR" dirty="0"/>
              <a:t>The university may open regular course of </a:t>
            </a:r>
            <a:r>
              <a:rPr lang="en-US" altLang="ko-KR" dirty="0" err="1"/>
              <a:t>oneM2M</a:t>
            </a:r>
            <a:r>
              <a:rPr lang="en-US" altLang="ko-KR" dirty="0"/>
              <a:t> technology</a:t>
            </a:r>
          </a:p>
          <a:p>
            <a:pPr lvl="1"/>
            <a:r>
              <a:rPr lang="en-US" altLang="ko-KR" dirty="0"/>
              <a:t>The university may form teams to volunteer the </a:t>
            </a:r>
            <a:r>
              <a:rPr lang="en-US" altLang="ko-KR" dirty="0" err="1"/>
              <a:t>oneM2M</a:t>
            </a:r>
            <a:r>
              <a:rPr lang="en-US" altLang="ko-KR" dirty="0"/>
              <a:t> </a:t>
            </a:r>
            <a:r>
              <a:rPr lang="en-US" altLang="ko-KR" dirty="0" err="1"/>
              <a:t>activites</a:t>
            </a:r>
            <a:r>
              <a:rPr lang="en-US" altLang="ko-KR" dirty="0"/>
              <a:t>, such as the open source the projects for </a:t>
            </a:r>
            <a:r>
              <a:rPr lang="en-US" altLang="ko-KR" dirty="0" err="1"/>
              <a:t>oneM2M</a:t>
            </a:r>
            <a:r>
              <a:rPr lang="en-US" altLang="ko-KR" dirty="0"/>
              <a:t> developer tools</a:t>
            </a:r>
          </a:p>
          <a:p>
            <a:pPr lvl="1"/>
            <a:r>
              <a:rPr lang="en-US" altLang="ko-KR" dirty="0" err="1"/>
              <a:t>oneM2M</a:t>
            </a:r>
            <a:r>
              <a:rPr lang="en-US" altLang="ko-KR" dirty="0"/>
              <a:t> provides educational materials to the universities</a:t>
            </a:r>
          </a:p>
          <a:p>
            <a:pPr lvl="2"/>
            <a:r>
              <a:rPr lang="en-US" altLang="ko-KR" dirty="0"/>
              <a:t>e.g. Developers guide, YouTube video</a:t>
            </a:r>
          </a:p>
          <a:p>
            <a:pPr lvl="1"/>
            <a:r>
              <a:rPr lang="en-US" altLang="ko-KR" dirty="0" err="1"/>
              <a:t>oneM2M</a:t>
            </a:r>
            <a:r>
              <a:rPr lang="en-US" altLang="ko-KR" dirty="0"/>
              <a:t> holds open seminars related to </a:t>
            </a:r>
            <a:r>
              <a:rPr lang="en-US" altLang="ko-KR" dirty="0" err="1"/>
              <a:t>oneM2M</a:t>
            </a:r>
            <a:r>
              <a:rPr lang="en-US" altLang="ko-KR" dirty="0"/>
              <a:t> and invites the university</a:t>
            </a:r>
          </a:p>
          <a:p>
            <a:pPr lvl="1"/>
            <a:r>
              <a:rPr lang="en-US" altLang="ko-KR" dirty="0" err="1"/>
              <a:t>oneM2M</a:t>
            </a:r>
            <a:r>
              <a:rPr lang="en-US" altLang="ko-KR" dirty="0"/>
              <a:t> and university issues a proof of activity to the volunteers/students such as a certification, signed by </a:t>
            </a:r>
            <a:r>
              <a:rPr lang="en-US" altLang="ko-KR" dirty="0" err="1"/>
              <a:t>oneM2M</a:t>
            </a:r>
            <a:r>
              <a:rPr lang="en-US" altLang="ko-KR" dirty="0"/>
              <a:t> officer and the university professor</a:t>
            </a:r>
          </a:p>
          <a:p>
            <a:pPr lvl="2"/>
            <a:r>
              <a:rPr lang="en-US" altLang="ko-KR" dirty="0"/>
              <a:t>e.g. </a:t>
            </a:r>
            <a:r>
              <a:rPr lang="en-US" altLang="ko-KR" dirty="0" err="1"/>
              <a:t>oneM2M</a:t>
            </a:r>
            <a:r>
              <a:rPr lang="en-US" altLang="ko-KR" dirty="0"/>
              <a:t> courses, hackathon, open-source projects</a:t>
            </a:r>
          </a:p>
          <a:p>
            <a:pPr lvl="1"/>
            <a:r>
              <a:rPr lang="en-US" altLang="ko-KR" dirty="0"/>
              <a:t>Legal things are not included in MoU.</a:t>
            </a:r>
          </a:p>
          <a:p>
            <a:r>
              <a:rPr lang="en-US" altLang="ko-KR" dirty="0"/>
              <a:t>Tentative time plan</a:t>
            </a:r>
          </a:p>
          <a:p>
            <a:pPr lvl="1"/>
            <a:r>
              <a:rPr lang="en-US" altLang="ko-KR" dirty="0"/>
              <a:t>Seek approval from Steering Committee by </a:t>
            </a:r>
            <a:r>
              <a:rPr lang="en-US" altLang="ko-KR" dirty="0" err="1"/>
              <a:t>TP60</a:t>
            </a:r>
            <a:r>
              <a:rPr lang="en-US" altLang="ko-KR" dirty="0"/>
              <a:t> in Jun 2023</a:t>
            </a:r>
          </a:p>
          <a:p>
            <a:pPr lvl="1"/>
            <a:r>
              <a:rPr lang="en-US" altLang="ko-KR" dirty="0"/>
              <a:t>Hold a signing event during </a:t>
            </a:r>
            <a:r>
              <a:rPr lang="en-US" altLang="ko-KR" dirty="0" err="1"/>
              <a:t>TP61</a:t>
            </a:r>
            <a:r>
              <a:rPr lang="en-US" altLang="ko-KR" dirty="0"/>
              <a:t> in Sep 2023 </a:t>
            </a:r>
          </a:p>
          <a:p>
            <a:pPr lvl="1"/>
            <a:endParaRPr lang="en-US" altLang="ko-KR" dirty="0"/>
          </a:p>
          <a:p>
            <a:pPr lvl="1"/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8A4546B-F52F-4FA6-BBA1-38EC44DBA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073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1EB9C5B-55C3-4D67-96E8-28394A499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Next Steps-Meetings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333F120-7248-4FA3-B0CD-48EA6B10B4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>
                <a:cs typeface="Myanmar Text" panose="020B0502040204020203" pitchFamily="34" charset="0"/>
              </a:rPr>
              <a:t>Make regular meeting</a:t>
            </a:r>
          </a:p>
          <a:p>
            <a:r>
              <a:rPr lang="en-US" altLang="ko-KR" dirty="0">
                <a:cs typeface="Myanmar Text" panose="020B0502040204020203" pitchFamily="34" charset="0"/>
              </a:rPr>
              <a:t>For managing program, bi-monthly regular meeting</a:t>
            </a:r>
          </a:p>
          <a:p>
            <a:pPr lvl="1"/>
            <a:r>
              <a:rPr lang="en-US" altLang="ko-KR" dirty="0"/>
              <a:t>Bi-monthly meeting on Wednesday of 2</a:t>
            </a:r>
            <a:r>
              <a:rPr lang="en-US" altLang="ko-KR" baseline="30000" dirty="0"/>
              <a:t>nd</a:t>
            </a:r>
            <a:r>
              <a:rPr lang="en-US" altLang="ko-KR" dirty="0"/>
              <a:t> week (5</a:t>
            </a:r>
            <a:r>
              <a:rPr lang="en-US" altLang="ko-KR" baseline="30000" dirty="0"/>
              <a:t>th</a:t>
            </a:r>
            <a:r>
              <a:rPr lang="en-US" altLang="ko-KR" dirty="0"/>
              <a:t> Apr / 7</a:t>
            </a:r>
            <a:r>
              <a:rPr lang="en-US" altLang="ko-KR" baseline="30000" dirty="0"/>
              <a:t>th</a:t>
            </a:r>
            <a:r>
              <a:rPr lang="en-US" altLang="ko-KR" dirty="0"/>
              <a:t> Jun / 9</a:t>
            </a:r>
            <a:r>
              <a:rPr lang="en-US" altLang="ko-KR" baseline="30000" dirty="0"/>
              <a:t>th</a:t>
            </a:r>
            <a:r>
              <a:rPr lang="en-US" altLang="ko-KR" dirty="0"/>
              <a:t> Aug / 11</a:t>
            </a:r>
            <a:r>
              <a:rPr lang="en-US" altLang="ko-KR" baseline="30000" dirty="0"/>
              <a:t>th</a:t>
            </a:r>
            <a:r>
              <a:rPr lang="en-US" altLang="ko-KR" dirty="0"/>
              <a:t> Oct / 6</a:t>
            </a:r>
            <a:r>
              <a:rPr lang="en-US" altLang="ko-KR" baseline="30000" dirty="0"/>
              <a:t>th</a:t>
            </a:r>
            <a:r>
              <a:rPr lang="en-US" altLang="ko-KR" dirty="0"/>
              <a:t> Dec)</a:t>
            </a:r>
          </a:p>
          <a:p>
            <a:pPr lvl="1"/>
            <a:r>
              <a:rPr lang="en-US" altLang="ko-KR" dirty="0"/>
              <a:t>1 hour meeting in 12:00 ~ 13:00 UTC</a:t>
            </a:r>
          </a:p>
          <a:p>
            <a:r>
              <a:rPr lang="en-US" altLang="ko-KR" dirty="0"/>
              <a:t>For setting up the program, on-demand meeting</a:t>
            </a:r>
          </a:p>
          <a:p>
            <a:pPr lvl="1"/>
            <a:r>
              <a:rPr lang="en-US" altLang="ko-KR" dirty="0"/>
              <a:t>One-demand meeting when needed</a:t>
            </a:r>
          </a:p>
          <a:p>
            <a:pPr lvl="1"/>
            <a:r>
              <a:rPr lang="en-US" altLang="ko-KR" dirty="0"/>
              <a:t>Specially in early stage, organise many meetings</a:t>
            </a:r>
          </a:p>
          <a:p>
            <a:r>
              <a:rPr lang="en-US" altLang="ko-KR" dirty="0"/>
              <a:t>Needs maintaining e-mail reflector and repository for </a:t>
            </a:r>
            <a:r>
              <a:rPr lang="en-US" altLang="ko-KR"/>
              <a:t>program materials</a:t>
            </a:r>
          </a:p>
        </p:txBody>
      </p:sp>
    </p:spTree>
    <p:extLst>
      <p:ext uri="{BB962C8B-B14F-4D97-AF65-F5344CB8AC3E}">
        <p14:creationId xmlns:p14="http://schemas.microsoft.com/office/powerpoint/2010/main" val="3229094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937</TotalTime>
  <Words>348</Words>
  <Application>Microsoft Office PowerPoint</Application>
  <PresentationFormat>와이드스크린</PresentationFormat>
  <Paragraphs>52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3" baseType="lpstr">
      <vt:lpstr>Myriad Pro</vt:lpstr>
      <vt:lpstr>Myriad Pro Light</vt:lpstr>
      <vt:lpstr>맑은 고딕</vt:lpstr>
      <vt:lpstr>Arial</vt:lpstr>
      <vt:lpstr>Calibri</vt:lpstr>
      <vt:lpstr>Myanmar Text</vt:lpstr>
      <vt:lpstr>Office Theme</vt:lpstr>
      <vt:lpstr>Report on oneM2M-Educational Orgranisations Relationship Workshop</vt:lpstr>
      <vt:lpstr>General Information</vt:lpstr>
      <vt:lpstr>Highlights</vt:lpstr>
      <vt:lpstr>Next Steps - MoU</vt:lpstr>
      <vt:lpstr>Next Steps-Meetings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Min-gyu Han</cp:lastModifiedBy>
  <cp:revision>260</cp:revision>
  <dcterms:created xsi:type="dcterms:W3CDTF">2017-09-21T15:46:31Z</dcterms:created>
  <dcterms:modified xsi:type="dcterms:W3CDTF">2023-02-23T07:38:31Z</dcterms:modified>
</cp:coreProperties>
</file>