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3" r:id="rId4"/>
    <p:sldId id="268" r:id="rId5"/>
    <p:sldId id="264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50"/>
    <p:restoredTop sz="94660"/>
  </p:normalViewPr>
  <p:slideViewPr>
    <p:cSldViewPr showGuides="1">
      <p:cViewPr varScale="1">
        <p:scale>
          <a:sx n="75" d="100"/>
          <a:sy n="75" d="100"/>
        </p:scale>
        <p:origin x="44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4/20/2023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4/20/2023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TP#59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3275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2023-04-17 to 2023-04-21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TP#59 -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Good progress on TR-0068 and TR-0059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TS-0023 new</a:t>
            </a:r>
            <a:r>
              <a:rPr lang="en-US" altLang="de-DE" dirty="0">
                <a:solidFill>
                  <a:schemeClr val="tx1"/>
                </a:solidFill>
              </a:rPr>
              <a:t> </a:t>
            </a:r>
            <a:r>
              <a:rPr lang="en-US" altLang="de-DE" sz="2800" dirty="0">
                <a:solidFill>
                  <a:schemeClr val="tx1"/>
                </a:solidFill>
              </a:rPr>
              <a:t>baseline (Rel.5)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TP-2023-0034-RDM_status_report_to_TP59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NONE 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WID-0105 System enhancements to support AI capabilities (normative work discussion)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TP-2023-0034-RDM_status_report_to_TP59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(new baseline)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</a:t>
            </a:r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65%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WI-0105 - System enhancements to support AI capabilities </a:t>
            </a:r>
            <a:r>
              <a:rPr lang="en-US" altLang="de-DE" sz="1900" dirty="0">
                <a:highlight>
                  <a:srgbClr val="00FF00"/>
                </a:highlight>
                <a:sym typeface="Wingdings" panose="05000000000000000000" pitchFamily="2" charset="2"/>
              </a:rPr>
              <a:t>90%98% (RDM part) </a:t>
            </a:r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WI-0091</a:t>
            </a:r>
            <a:r>
              <a:rPr lang="en-US" altLang="de-DE" sz="1900" dirty="0"/>
              <a:t> - </a:t>
            </a:r>
            <a:r>
              <a:rPr lang="en-US" altLang="de-DE" sz="1900" dirty="0">
                <a:sym typeface="Wingdings" panose="05000000000000000000" pitchFamily="2" charset="2"/>
              </a:rPr>
              <a:t>oneM2M_Services_and_Platforms_Discovery  </a:t>
            </a:r>
            <a:r>
              <a:rPr lang="en-US" altLang="de-DE" sz="1900" dirty="0">
                <a:highlight>
                  <a:srgbClr val="00FF00"/>
                </a:highlight>
                <a:sym typeface="Wingdings" panose="05000000000000000000" pitchFamily="2" charset="2"/>
              </a:rPr>
              <a:t>99%</a:t>
            </a:r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WI-0110</a:t>
            </a:r>
            <a:r>
              <a:rPr lang="en-US" altLang="de-DE" sz="1900" dirty="0"/>
              <a:t> -</a:t>
            </a:r>
            <a:r>
              <a:rPr lang="en-US" altLang="de-DE" sz="1900" dirty="0">
                <a:sym typeface="Wingdings" panose="05000000000000000000" pitchFamily="2" charset="2"/>
              </a:rPr>
              <a:t> metaverse IoT (new baseline) 5%</a:t>
            </a:r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TP-2023-0034-RDM_status_report_to_TP59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en-US" altLang="de-DE" sz="2400" dirty="0"/>
              <a:t>Continue to advance SDT based Information Model and Mapping for Vertical Industries (Rel.5)</a:t>
            </a:r>
          </a:p>
          <a:p>
            <a:pPr>
              <a:defRPr/>
            </a:pPr>
            <a:r>
              <a:rPr lang="en-US" altLang="de-DE" sz="2400" dirty="0"/>
              <a:t>Advance the new work item: </a:t>
            </a:r>
            <a:r>
              <a:rPr lang="en-US" altLang="de-DE" sz="2400" dirty="0">
                <a:sym typeface="Wingdings" panose="05000000000000000000" pitchFamily="2" charset="2"/>
              </a:rPr>
              <a:t>WI-0110 </a:t>
            </a:r>
            <a:r>
              <a:rPr lang="en-US" altLang="de-DE" sz="2400" dirty="0" err="1"/>
              <a:t>MetaIoT</a:t>
            </a:r>
            <a:r>
              <a:rPr lang="en-US" altLang="de-DE" sz="2400" dirty="0"/>
              <a:t> </a:t>
            </a:r>
          </a:p>
          <a:p>
            <a:pPr>
              <a:defRPr/>
            </a:pPr>
            <a:r>
              <a:rPr lang="de-DE" altLang="de-DE" sz="2300" dirty="0"/>
              <a:t>Rel.5 </a:t>
            </a:r>
            <a:r>
              <a:rPr lang="de-DE" altLang="de-DE" sz="2300" dirty="0" err="1"/>
              <a:t>related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features</a:t>
            </a:r>
            <a:r>
              <a:rPr lang="de-DE" altLang="de-DE" sz="2300" dirty="0">
                <a:sym typeface="Wingdings" panose="05000000000000000000" pitchFamily="2" charset="2"/>
              </a:rPr>
              <a:t> (</a:t>
            </a:r>
            <a:r>
              <a:rPr lang="de-DE" altLang="de-DE" sz="2300" dirty="0" err="1">
                <a:sym typeface="Wingdings" panose="05000000000000000000" pitchFamily="2" charset="2"/>
              </a:rPr>
              <a:t>stage</a:t>
            </a:r>
            <a:r>
              <a:rPr lang="de-DE" altLang="de-DE" sz="2300" dirty="0">
                <a:sym typeface="Wingdings" panose="05000000000000000000" pitchFamily="2" charset="2"/>
              </a:rPr>
              <a:t> 2&amp;3)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RDM-2023-</a:t>
            </a:r>
            <a:r>
              <a:rPr lang="de-DE" altLang="de-DE" sz="2300" dirty="0">
                <a:highlight>
                  <a:srgbClr val="FFFF00"/>
                </a:highlight>
              </a:rPr>
              <a:t>0036</a:t>
            </a:r>
            <a:r>
              <a:rPr lang="de-DE" altLang="de-DE" sz="2300" dirty="0"/>
              <a:t> (THANKS Michael!)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TP-2023-0034-RDM_status_report_to_TP59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 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chemeClr val="tx1"/>
                </a:solidFill>
              </a:rPr>
              <a:t>1 conference call: 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59.1 (15</a:t>
            </a:r>
            <a:r>
              <a:rPr lang="en-US" altLang="fr-FR" sz="2000" baseline="30000" dirty="0">
                <a:solidFill>
                  <a:schemeClr val="tx1"/>
                </a:solidFill>
              </a:rPr>
              <a:t>th</a:t>
            </a:r>
            <a:r>
              <a:rPr lang="en-US" altLang="fr-FR" sz="2000" dirty="0">
                <a:solidFill>
                  <a:schemeClr val="tx1"/>
                </a:solidFill>
              </a:rPr>
              <a:t> May 13:00-15:00 UTC)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RDM#60</a:t>
            </a:r>
          </a:p>
          <a:p>
            <a:pPr lvl="1"/>
            <a:r>
              <a:rPr lang="en-GB" altLang="de-DE" sz="2000" dirty="0">
                <a:solidFill>
                  <a:schemeClr val="tx1"/>
                </a:solidFill>
              </a:rPr>
              <a:t>TP#60 </a:t>
            </a:r>
            <a:r>
              <a:rPr lang="en-US" altLang="de-DE" sz="2000" dirty="0">
                <a:solidFill>
                  <a:schemeClr val="tx1"/>
                </a:solidFill>
              </a:rPr>
              <a:t>(2023 26</a:t>
            </a:r>
            <a:r>
              <a:rPr lang="en-US" altLang="de-DE" sz="2000" baseline="30000" dirty="0">
                <a:solidFill>
                  <a:schemeClr val="tx1"/>
                </a:solidFill>
              </a:rPr>
              <a:t>th</a:t>
            </a:r>
            <a:r>
              <a:rPr lang="en-US" altLang="de-DE" sz="2000" dirty="0">
                <a:solidFill>
                  <a:schemeClr val="tx1"/>
                </a:solidFill>
              </a:rPr>
              <a:t> June, details to be discussed…)</a:t>
            </a:r>
            <a:endParaRPr lang="en-GB" altLang="de-DE" sz="2000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TP-2023-0034-RDM_status_report_to_TP59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Cheers outline">
            <a:extLst>
              <a:ext uri="{FF2B5EF4-FFF2-40B4-BE49-F238E27FC236}">
                <a16:creationId xmlns:a16="http://schemas.microsoft.com/office/drawing/2014/main" id="{4DE58C53-208F-4CEA-BCEC-D8467B772C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40200" y="3754967"/>
            <a:ext cx="914400" cy="914400"/>
          </a:xfrm>
          <a:prstGeom prst="rect">
            <a:avLst/>
          </a:prstGeom>
        </p:spPr>
      </p:pic>
      <p:pic>
        <p:nvPicPr>
          <p:cNvPr id="5" name="Graphic 4" descr="Champagne glasses outline">
            <a:extLst>
              <a:ext uri="{FF2B5EF4-FFF2-40B4-BE49-F238E27FC236}">
                <a16:creationId xmlns:a16="http://schemas.microsoft.com/office/drawing/2014/main" id="{41F7982C-1BBF-4027-9C50-AD0368E8CE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86400" y="2638224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828DA1-1C22-40F7-BE50-75476AFD08CF}"/>
              </a:ext>
            </a:extLst>
          </p:cNvPr>
          <p:cNvSpPr txBox="1"/>
          <p:nvPr/>
        </p:nvSpPr>
        <p:spPr>
          <a:xfrm>
            <a:off x="2209800" y="3041247"/>
            <a:ext cx="3196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Britannic Bold" panose="020B0903060703020204" pitchFamily="34" charset="0"/>
              </a:rPr>
              <a:t>A Big Thank You! </a:t>
            </a:r>
            <a:endParaRPr lang="fr-FR" sz="28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pic>
        <p:nvPicPr>
          <p:cNvPr id="7" name="Graphic 6" descr="Flowers Bunch outline">
            <a:extLst>
              <a:ext uri="{FF2B5EF4-FFF2-40B4-BE49-F238E27FC236}">
                <a16:creationId xmlns:a16="http://schemas.microsoft.com/office/drawing/2014/main" id="{ACB1C706-41EC-4C74-B2B2-58F02DD41A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81600" y="37465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773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20674</TotalTime>
  <Words>336</Words>
  <Application>Microsoft Office PowerPoint</Application>
  <PresentationFormat>On-screen Show (4:3)</PresentationFormat>
  <Paragraphs>54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Myriad pro</vt:lpstr>
      <vt:lpstr>Arial</vt:lpstr>
      <vt:lpstr>Britannic Bold</vt:lpstr>
      <vt:lpstr>Calibri</vt:lpstr>
      <vt:lpstr>Office Theme</vt:lpstr>
      <vt:lpstr>RDM status report to TP#59</vt:lpstr>
      <vt:lpstr>Items for INFORMATION</vt:lpstr>
      <vt:lpstr>Issues for DECISION in TP</vt:lpstr>
      <vt:lpstr>Highlights</vt:lpstr>
      <vt:lpstr>Next Steps</vt:lpstr>
      <vt:lpstr>Next Meetings / Calls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Shane He (Nokia)</cp:lastModifiedBy>
  <cp:revision>312</cp:revision>
  <dcterms:created xsi:type="dcterms:W3CDTF">2012-09-11T22:52:11Z</dcterms:created>
  <dcterms:modified xsi:type="dcterms:W3CDTF">2023-04-20T12:34:45Z</dcterms:modified>
</cp:coreProperties>
</file>