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1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90CE79-2AAF-4152-9517-41385FC8A6EA}" v="2" dt="2023-04-20T07:27:00.7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erzod Elamanov" userId="e52a9127-9ee9-4f89-a575-fff8ba45a069" providerId="ADAL" clId="{FB90CE79-2AAF-4152-9517-41385FC8A6EA}"/>
    <pc:docChg chg="undo custSel modSld">
      <pc:chgData name="Sherzod Elamanov" userId="e52a9127-9ee9-4f89-a575-fff8ba45a069" providerId="ADAL" clId="{FB90CE79-2AAF-4152-9517-41385FC8A6EA}" dt="2023-04-20T07:27:07.270" v="56" actId="20577"/>
      <pc:docMkLst>
        <pc:docMk/>
      </pc:docMkLst>
      <pc:sldChg chg="modSp mod">
        <pc:chgData name="Sherzod Elamanov" userId="e52a9127-9ee9-4f89-a575-fff8ba45a069" providerId="ADAL" clId="{FB90CE79-2AAF-4152-9517-41385FC8A6EA}" dt="2023-04-20T01:36:31.624" v="3" actId="20577"/>
        <pc:sldMkLst>
          <pc:docMk/>
          <pc:sldMk cId="1765449736" sldId="256"/>
        </pc:sldMkLst>
        <pc:spChg chg="mod">
          <ac:chgData name="Sherzod Elamanov" userId="e52a9127-9ee9-4f89-a575-fff8ba45a069" providerId="ADAL" clId="{FB90CE79-2AAF-4152-9517-41385FC8A6EA}" dt="2023-04-20T01:36:26.823" v="1" actId="20577"/>
          <ac:spMkLst>
            <pc:docMk/>
            <pc:sldMk cId="1765449736" sldId="256"/>
            <ac:spMk id="2" creationId="{00000000-0000-0000-0000-000000000000}"/>
          </ac:spMkLst>
        </pc:spChg>
        <pc:spChg chg="mod">
          <ac:chgData name="Sherzod Elamanov" userId="e52a9127-9ee9-4f89-a575-fff8ba45a069" providerId="ADAL" clId="{FB90CE79-2AAF-4152-9517-41385FC8A6EA}" dt="2023-04-20T01:36:31.624" v="3" actId="20577"/>
          <ac:spMkLst>
            <pc:docMk/>
            <pc:sldMk cId="1765449736" sldId="256"/>
            <ac:spMk id="3" creationId="{00000000-0000-0000-0000-000000000000}"/>
          </ac:spMkLst>
        </pc:spChg>
      </pc:sldChg>
      <pc:sldChg chg="modSp mod">
        <pc:chgData name="Sherzod Elamanov" userId="e52a9127-9ee9-4f89-a575-fff8ba45a069" providerId="ADAL" clId="{FB90CE79-2AAF-4152-9517-41385FC8A6EA}" dt="2023-04-20T07:27:07.270" v="56" actId="20577"/>
        <pc:sldMkLst>
          <pc:docMk/>
          <pc:sldMk cId="2278966715" sldId="262"/>
        </pc:sldMkLst>
        <pc:spChg chg="mod">
          <ac:chgData name="Sherzod Elamanov" userId="e52a9127-9ee9-4f89-a575-fff8ba45a069" providerId="ADAL" clId="{FB90CE79-2AAF-4152-9517-41385FC8A6EA}" dt="2023-04-20T04:44:27.062" v="17" actId="21"/>
          <ac:spMkLst>
            <pc:docMk/>
            <pc:sldMk cId="2278966715" sldId="262"/>
            <ac:spMk id="3" creationId="{00000000-0000-0000-0000-000000000000}"/>
          </ac:spMkLst>
        </pc:spChg>
        <pc:graphicFrameChg chg="mod modGraphic">
          <ac:chgData name="Sherzod Elamanov" userId="e52a9127-9ee9-4f89-a575-fff8ba45a069" providerId="ADAL" clId="{FB90CE79-2AAF-4152-9517-41385FC8A6EA}" dt="2023-04-20T07:27:07.270" v="56" actId="20577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 mod">
        <pc:chgData name="Sherzod Elamanov" userId="e52a9127-9ee9-4f89-a575-fff8ba45a069" providerId="ADAL" clId="{FB90CE79-2AAF-4152-9517-41385FC8A6EA}" dt="2023-04-20T07:16:50.993" v="46" actId="20577"/>
        <pc:sldMkLst>
          <pc:docMk/>
          <pc:sldMk cId="44548526" sldId="264"/>
        </pc:sldMkLst>
        <pc:spChg chg="mod">
          <ac:chgData name="Sherzod Elamanov" userId="e52a9127-9ee9-4f89-a575-fff8ba45a069" providerId="ADAL" clId="{FB90CE79-2AAF-4152-9517-41385FC8A6EA}" dt="2023-04-20T07:16:50.993" v="46" actId="20577"/>
          <ac:spMkLst>
            <pc:docMk/>
            <pc:sldMk cId="44548526" sldId="264"/>
            <ac:spMk id="3" creationId="{00000000-0000-0000-0000-000000000000}"/>
          </ac:spMkLst>
        </pc:spChg>
      </pc:sldChg>
      <pc:sldChg chg="modSp mod">
        <pc:chgData name="Sherzod Elamanov" userId="e52a9127-9ee9-4f89-a575-fff8ba45a069" providerId="ADAL" clId="{FB90CE79-2AAF-4152-9517-41385FC8A6EA}" dt="2023-04-20T07:17:24.319" v="49" actId="13926"/>
        <pc:sldMkLst>
          <pc:docMk/>
          <pc:sldMk cId="642484664" sldId="266"/>
        </pc:sldMkLst>
        <pc:spChg chg="mod">
          <ac:chgData name="Sherzod Elamanov" userId="e52a9127-9ee9-4f89-a575-fff8ba45a069" providerId="ADAL" clId="{FB90CE79-2AAF-4152-9517-41385FC8A6EA}" dt="2023-04-20T07:17:24.319" v="49" actId="13926"/>
          <ac:spMkLst>
            <pc:docMk/>
            <pc:sldMk cId="642484664" sldId="266"/>
            <ac:spMk id="3" creationId="{00000000-0000-0000-0000-000000000000}"/>
          </ac:spMkLst>
        </pc:spChg>
      </pc:sldChg>
      <pc:sldChg chg="modSp mod">
        <pc:chgData name="Sherzod Elamanov" userId="e52a9127-9ee9-4f89-a575-fff8ba45a069" providerId="ADAL" clId="{FB90CE79-2AAF-4152-9517-41385FC8A6EA}" dt="2023-04-20T06:27:08.361" v="26" actId="20577"/>
        <pc:sldMkLst>
          <pc:docMk/>
          <pc:sldMk cId="2434168971" sldId="271"/>
        </pc:sldMkLst>
        <pc:spChg chg="mod">
          <ac:chgData name="Sherzod Elamanov" userId="e52a9127-9ee9-4f89-a575-fff8ba45a069" providerId="ADAL" clId="{FB90CE79-2AAF-4152-9517-41385FC8A6EA}" dt="2023-04-20T06:27:08.361" v="26" actId="20577"/>
          <ac:spMkLst>
            <pc:docMk/>
            <pc:sldMk cId="2434168971" sldId="271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10315375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anmar Text" panose="020B0502040204020203" pitchFamily="34" charset="0"/>
          <a:ea typeface="+mj-ea"/>
          <a:cs typeface="Myanmar Text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git.onem2m.org/tools/contribution-procedure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WG3 TDE59</a:t>
            </a:r>
            <a:b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</a:br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Status Report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399808"/>
            <a:ext cx="10173628" cy="23876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Group: TDE</a:t>
            </a:r>
          </a:p>
          <a:p>
            <a:pPr algn="l"/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Source: TDE WG Chair, Andrew Min-gyu Han, Hansung University</a:t>
            </a:r>
          </a:p>
          <a:p>
            <a:pPr algn="l"/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	 </a:t>
            </a:r>
            <a:r>
              <a:rPr lang="en-US" altLang="ko-KR" dirty="0" err="1">
                <a:latin typeface="Myanmar Text" panose="020B0502040204020203" pitchFamily="34" charset="0"/>
                <a:cs typeface="Myanmar Text" panose="020B0502040204020203" pitchFamily="34" charset="0"/>
              </a:rPr>
              <a:t>TDE</a:t>
            </a:r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 WG Vice-chair, Bob Flynn, Exacta </a:t>
            </a:r>
            <a:r>
              <a:rPr lang="en-US" altLang="ko-KR" dirty="0" err="1">
                <a:latin typeface="Myanmar Text" panose="020B0502040204020203" pitchFamily="34" charset="0"/>
                <a:cs typeface="Myanmar Text" panose="020B0502040204020203" pitchFamily="34" charset="0"/>
              </a:rPr>
              <a:t>GSS</a:t>
            </a:r>
            <a:endParaRPr lang="en-US" altLang="ko-KR" dirty="0">
              <a:latin typeface="Myanmar Text" panose="020B0502040204020203" pitchFamily="34" charset="0"/>
              <a:cs typeface="Myanmar Text" panose="020B0502040204020203" pitchFamily="34" charset="0"/>
            </a:endParaRPr>
          </a:p>
          <a:p>
            <a:pPr algn="l"/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	 </a:t>
            </a:r>
            <a:r>
              <a:rPr lang="en-US" altLang="ko-KR" dirty="0" err="1">
                <a:latin typeface="Myanmar Text" panose="020B0502040204020203" pitchFamily="34" charset="0"/>
                <a:cs typeface="Myanmar Text" panose="020B0502040204020203" pitchFamily="34" charset="0"/>
              </a:rPr>
              <a:t>TDE</a:t>
            </a:r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 </a:t>
            </a:r>
            <a:r>
              <a:rPr lang="en-US" altLang="ko-KR" dirty="0" err="1">
                <a:latin typeface="Myanmar Text" panose="020B0502040204020203" pitchFamily="34" charset="0"/>
                <a:cs typeface="Myanmar Text" panose="020B0502040204020203" pitchFamily="34" charset="0"/>
              </a:rPr>
              <a:t>WG</a:t>
            </a:r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 Vice-chair, </a:t>
            </a:r>
            <a:r>
              <a:rPr lang="en-US" altLang="ko-KR" dirty="0" err="1">
                <a:latin typeface="Myanmar Text" panose="020B0502040204020203" pitchFamily="34" charset="0"/>
                <a:cs typeface="Myanmar Text" panose="020B0502040204020203" pitchFamily="34" charset="0"/>
              </a:rPr>
              <a:t>Sherzod</a:t>
            </a:r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 </a:t>
            </a:r>
            <a:r>
              <a:rPr lang="en-US" altLang="ko-KR" dirty="0" err="1">
                <a:latin typeface="Myanmar Text" panose="020B0502040204020203" pitchFamily="34" charset="0"/>
                <a:cs typeface="Myanmar Text" panose="020B0502040204020203" pitchFamily="34" charset="0"/>
              </a:rPr>
              <a:t>Elamanov</a:t>
            </a:r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, </a:t>
            </a:r>
            <a:r>
              <a:rPr lang="en-US" altLang="ko-KR" dirty="0" err="1">
                <a:latin typeface="Myanmar Text" panose="020B0502040204020203" pitchFamily="34" charset="0"/>
                <a:cs typeface="Myanmar Text" panose="020B0502040204020203" pitchFamily="34" charset="0"/>
              </a:rPr>
              <a:t>SyncTechno</a:t>
            </a:r>
            <a:endParaRPr lang="en-US" altLang="ko-KR" dirty="0">
              <a:latin typeface="Myanmar Text" panose="020B0502040204020203" pitchFamily="34" charset="0"/>
              <a:cs typeface="Myanmar Text" panose="020B0502040204020203" pitchFamily="34" charset="0"/>
            </a:endParaRPr>
          </a:p>
          <a:p>
            <a:pPr algn="l"/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Meeting Date: 2023-04-18 to 2023-04-20</a:t>
            </a:r>
          </a:p>
          <a:p>
            <a:pPr algn="l"/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Doc#: TP-2023-0036-TDE_status_report_to_TP59</a:t>
            </a:r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Summary</a:t>
            </a:r>
            <a:endParaRPr lang="ko-KR" altLang="en-US" dirty="0">
              <a:latin typeface="Myanmar Text" panose="020B0502040204020203" pitchFamily="34" charset="0"/>
              <a:cs typeface="Myanmar Text" panose="020B0502040204020203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351338"/>
          </a:xfrm>
        </p:spPr>
        <p:txBody>
          <a:bodyPr>
            <a:normAutofit/>
          </a:bodyPr>
          <a:lstStyle/>
          <a:p>
            <a:r>
              <a:rPr lang="en-US" altLang="ko-KR" dirty="0"/>
              <a:t>WG3 Objectives for TDE59</a:t>
            </a:r>
          </a:p>
          <a:p>
            <a:pPr lvl="1"/>
            <a:r>
              <a:rPr lang="en-US" altLang="ko-KR" dirty="0"/>
              <a:t>Agree on baseline TSs/TRs</a:t>
            </a:r>
          </a:p>
          <a:p>
            <a:pPr lvl="1"/>
            <a:r>
              <a:rPr lang="en-US" altLang="ko-KR" dirty="0"/>
              <a:t>Handle input contributions</a:t>
            </a:r>
          </a:p>
          <a:p>
            <a:pPr lvl="1"/>
            <a:r>
              <a:rPr lang="en-US" altLang="ko-KR" dirty="0"/>
              <a:t>Schedule the next meetings</a:t>
            </a:r>
          </a:p>
          <a:p>
            <a:r>
              <a:rPr lang="en-US" altLang="ko-KR" dirty="0"/>
              <a:t>Status of WIs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4673788"/>
              </p:ext>
            </p:extLst>
          </p:nvPr>
        </p:nvGraphicFramePr>
        <p:xfrm>
          <a:off x="784653" y="4149331"/>
          <a:ext cx="10622694" cy="1987550"/>
        </p:xfrm>
        <a:graphic>
          <a:graphicData uri="http://schemas.openxmlformats.org/drawingml/2006/table">
            <a:tbl>
              <a:tblPr/>
              <a:tblGrid>
                <a:gridCol w="989742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911081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533270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603663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330569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54369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TP#58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TP#59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WI-0086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Conformance Test Specifications Release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98%</a:t>
                      </a:r>
                      <a:endParaRPr lang="ko-KR" altLang="en-US" sz="16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16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  <a:tr h="243196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oneM2M API guide Release 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R3</a:t>
                      </a:r>
                      <a:r>
                        <a:rPr lang="ko-KR" alt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　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72932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Interoperability testing Release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0%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0%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1129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Developers guide series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72150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WI-0108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Conformance Test Maintenance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altLang="ko-KR" sz="16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4</a:t>
                      </a:r>
                      <a:r>
                        <a:rPr lang="en-US" altLang="ko-KR" sz="16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0%</a:t>
                      </a:r>
                      <a:endParaRPr lang="ko-KR" altLang="en-US" sz="16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45%</a:t>
                      </a:r>
                      <a:endParaRPr lang="ko-KR" altLang="en-US" sz="16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7347685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WI-0111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oneM2M Architecture Icons </a:t>
                      </a:r>
                    </a:p>
                  </a:txBody>
                  <a:tcPr marL="73025" marR="73025" marT="18415" marB="184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R5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0%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0%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4222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337187"/>
            <a:ext cx="11499164" cy="5083278"/>
          </a:xfrm>
        </p:spPr>
        <p:txBody>
          <a:bodyPr>
            <a:normAutofit/>
          </a:bodyPr>
          <a:lstStyle/>
          <a:p>
            <a:r>
              <a:rPr lang="en-US" altLang="ko-KR" dirty="0"/>
              <a:t>TDE had 2 sessions in TP59</a:t>
            </a:r>
          </a:p>
          <a:p>
            <a:r>
              <a:rPr lang="en-US" altLang="ko-KR" dirty="0"/>
              <a:t>New Baseline specifications for TS-0019 R2 &amp;  R3</a:t>
            </a:r>
          </a:p>
          <a:p>
            <a:r>
              <a:rPr lang="en-US" altLang="ko-KR" dirty="0"/>
              <a:t>Discussed the contribution procedure using oneM2M Gitlab</a:t>
            </a:r>
          </a:p>
          <a:p>
            <a:pPr lvl="1"/>
            <a:r>
              <a:rPr lang="en-US" altLang="ko-KR" dirty="0">
                <a:hlinkClick r:id="rId2"/>
              </a:rPr>
              <a:t>https://git.onem2m.org/tools/contribution-procedure</a:t>
            </a:r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/>
          </a:bodyPr>
          <a:lstStyle/>
          <a:p>
            <a:r>
              <a:rPr lang="en-US" altLang="ko-KR" dirty="0"/>
              <a:t>CR packs for approval</a:t>
            </a:r>
          </a:p>
          <a:p>
            <a:pPr lvl="1"/>
            <a:r>
              <a:rPr lang="pt-BR" altLang="ko-KR" dirty="0"/>
              <a:t>TP-2023-0035-TP59_TS-0018_R2_CR_Pack </a:t>
            </a:r>
          </a:p>
          <a:p>
            <a:pPr lvl="1"/>
            <a:endParaRPr lang="en-US" altLang="ko-KR" dirty="0"/>
          </a:p>
          <a:p>
            <a:pPr lvl="1"/>
            <a:r>
              <a:rPr lang="en-US" altLang="ko-KR" dirty="0"/>
              <a:t>See TDE-2023-0012R01-TDE_59_document_allocation</a:t>
            </a:r>
          </a:p>
          <a:p>
            <a:endParaRPr lang="en-US" altLang="ko-KR" dirty="0"/>
          </a:p>
          <a:p>
            <a:pPr marL="457200" lvl="1" indent="0">
              <a:buNone/>
            </a:pPr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Conference Calls</a:t>
            </a:r>
          </a:p>
          <a:p>
            <a:pPr lvl="1"/>
            <a:r>
              <a:rPr lang="en-GB" altLang="ko-KR" dirty="0"/>
              <a:t>TDE5</a:t>
            </a:r>
            <a:r>
              <a:rPr lang="en-US" altLang="ko-KR" dirty="0"/>
              <a:t>9</a:t>
            </a:r>
            <a:r>
              <a:rPr lang="en-GB" altLang="ko-KR" dirty="0"/>
              <a:t>.1: </a:t>
            </a:r>
            <a:r>
              <a:rPr lang="en-US" altLang="ko-KR" dirty="0"/>
              <a:t>25 May 2023 (THR) 12:00 – 13:30 UTC</a:t>
            </a:r>
            <a:endParaRPr lang="pt-BR" altLang="ko-KR" dirty="0"/>
          </a:p>
          <a:p>
            <a:pPr marL="457200" lvl="1" indent="0">
              <a:buNone/>
            </a:pPr>
            <a:endParaRPr lang="en-US" altLang="ko-KR" dirty="0"/>
          </a:p>
          <a:p>
            <a:r>
              <a:rPr lang="en-US" altLang="ko-KR" dirty="0"/>
              <a:t>TPs</a:t>
            </a:r>
          </a:p>
          <a:p>
            <a:pPr lvl="1"/>
            <a:r>
              <a:rPr lang="en-US" altLang="ko-KR" dirty="0"/>
              <a:t>TP#60 Jun. 26-30, 2023, </a:t>
            </a:r>
            <a:r>
              <a:rPr lang="en-US" altLang="ko-KR" dirty="0" err="1"/>
              <a:t>hyb</a:t>
            </a:r>
            <a:r>
              <a:rPr lang="en-US" altLang="ko-KR" dirty="0"/>
              <a:t>., ETSI, Sophia Antipolis, France </a:t>
            </a:r>
          </a:p>
          <a:p>
            <a:pPr lvl="1"/>
            <a:r>
              <a:rPr lang="en-US" altLang="ko-KR" dirty="0"/>
              <a:t>TP#61 Aug. 14-18, 2023, </a:t>
            </a:r>
            <a:r>
              <a:rPr lang="en-US" altLang="ko-KR" dirty="0" err="1"/>
              <a:t>hyb</a:t>
            </a:r>
            <a:r>
              <a:rPr lang="en-US" altLang="ko-KR" dirty="0"/>
              <a:t>., Penn State University &amp; TIA, Penn State, USA</a:t>
            </a:r>
          </a:p>
          <a:p>
            <a:pPr lvl="1"/>
            <a:r>
              <a:rPr lang="en-US" altLang="ko-KR" dirty="0"/>
              <a:t>TP#62 Dec. 4 – 8, 2023, </a:t>
            </a:r>
            <a:r>
              <a:rPr lang="en-US" altLang="ko-KR" dirty="0" err="1"/>
              <a:t>hyb</a:t>
            </a:r>
            <a:r>
              <a:rPr lang="en-US" altLang="ko-KR" dirty="0"/>
              <a:t>, ARIB/TTC, Japan</a:t>
            </a:r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1294</TotalTime>
  <Words>294</Words>
  <Application>Microsoft Office PowerPoint</Application>
  <PresentationFormat>Widescreen</PresentationFormat>
  <Paragraphs>74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Myriad Pro</vt:lpstr>
      <vt:lpstr>Myriad Pro Light</vt:lpstr>
      <vt:lpstr>Arial</vt:lpstr>
      <vt:lpstr>Calibri</vt:lpstr>
      <vt:lpstr>Myanmar Text</vt:lpstr>
      <vt:lpstr>Office Theme</vt:lpstr>
      <vt:lpstr>WG3 TDE59 Status Report</vt:lpstr>
      <vt:lpstr>Summary</vt:lpstr>
      <vt:lpstr>Item for Information</vt:lpstr>
      <vt:lpstr>Item for DECISION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Synctechno</cp:lastModifiedBy>
  <cp:revision>251</cp:revision>
  <dcterms:created xsi:type="dcterms:W3CDTF">2017-09-21T15:46:31Z</dcterms:created>
  <dcterms:modified xsi:type="dcterms:W3CDTF">2023-04-20T11:22:39Z</dcterms:modified>
</cp:coreProperties>
</file>