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84" r:id="rId6"/>
    <p:sldId id="322" r:id="rId7"/>
    <p:sldId id="291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83" autoAdjust="0"/>
    <p:restoredTop sz="94570"/>
  </p:normalViewPr>
  <p:slideViewPr>
    <p:cSldViewPr>
      <p:cViewPr varScale="1">
        <p:scale>
          <a:sx n="128" d="100"/>
          <a:sy n="128" d="100"/>
        </p:scale>
        <p:origin x="150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8/18/23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8/18/23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ember.onem2m.org/Application/documentApp/documentinfo/?documentId=35877&amp;fromList=Y" TargetMode="External"/><Relationship Id="rId2" Type="http://schemas.openxmlformats.org/officeDocument/2006/relationships/hyperlink" Target="https://member.onem2m.org/Application/documentApp/documentinfo/?documentId=36061&amp;fromList=Y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TP60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00" y="5334000"/>
            <a:ext cx="523963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Peter Niblett, </a:t>
            </a:r>
            <a:r>
              <a:rPr lang="en-US" altLang="en-US" dirty="0" err="1">
                <a:solidFill>
                  <a:srgbClr val="B42025"/>
                </a:solidFill>
              </a:rPr>
              <a:t>SeungMyeong</a:t>
            </a:r>
            <a:r>
              <a:rPr lang="en-US" altLang="en-US" dirty="0">
                <a:solidFill>
                  <a:srgbClr val="B42025"/>
                </a:solidFill>
              </a:rPr>
              <a:t>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2023-06-26 to 2023-06-30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533400" y="1371600"/>
            <a:ext cx="85344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>
                <a:solidFill>
                  <a:srgbClr val="C00000"/>
                </a:solidFill>
              </a:rPr>
              <a:t>23</a:t>
            </a:r>
            <a:r>
              <a:rPr lang="en-GB" altLang="en-US" sz="2400" dirty="0"/>
              <a:t> new TS contributions have been agreed against </a:t>
            </a:r>
            <a:r>
              <a:rPr lang="en-GB" altLang="en-US" sz="2400" b="1" dirty="0" err="1"/>
              <a:t>Rel</a:t>
            </a:r>
            <a:r>
              <a:rPr lang="en-GB" altLang="en-US" sz="2400" b="1" dirty="0"/>
              <a:t> 2,3,4</a:t>
            </a:r>
          </a:p>
          <a:p>
            <a:r>
              <a:rPr lang="en-GB" altLang="en-US" sz="2400" dirty="0">
                <a:solidFill>
                  <a:srgbClr val="C00000"/>
                </a:solidFill>
              </a:rPr>
              <a:t>10</a:t>
            </a:r>
            <a:r>
              <a:rPr lang="en-GB" altLang="en-US" sz="2400" dirty="0"/>
              <a:t> agreed contributions pending against </a:t>
            </a:r>
            <a:r>
              <a:rPr lang="en-GB" altLang="en-US" sz="2400" b="1" dirty="0"/>
              <a:t>Rel-5 </a:t>
            </a:r>
            <a:r>
              <a:rPr lang="en-GB" altLang="en-US" sz="2400" dirty="0"/>
              <a:t>specs</a:t>
            </a:r>
          </a:p>
          <a:p>
            <a:pPr lvl="1"/>
            <a:r>
              <a:rPr lang="en-GB" altLang="en-US" sz="2000" dirty="0"/>
              <a:t>TS-0004, TS-0022, TS-0026, TS-0033, TS-0034</a:t>
            </a:r>
            <a:endParaRPr lang="en-GB" altLang="en-US" sz="2400" b="1" dirty="0"/>
          </a:p>
          <a:p>
            <a:r>
              <a:rPr lang="en-GB" altLang="en-US" sz="2400" dirty="0"/>
              <a:t>112 issues currently open, 69 have been closed</a:t>
            </a:r>
            <a:endParaRPr lang="en-GB" altLang="en-US" sz="2000" dirty="0"/>
          </a:p>
          <a:p>
            <a:r>
              <a:rPr lang="en-GB" altLang="en-US" sz="2400" dirty="0"/>
              <a:t>Concerns</a:t>
            </a:r>
          </a:p>
          <a:p>
            <a:pPr lvl="1"/>
            <a:r>
              <a:rPr lang="en-GB" altLang="en-US" sz="2000" dirty="0"/>
              <a:t>Need Rapporteur for TS-0001</a:t>
            </a:r>
          </a:p>
          <a:p>
            <a:pPr marL="457200" lvl="1" indent="0">
              <a:buNone/>
            </a:pPr>
            <a:endParaRPr lang="en-GB" altLang="en-US" sz="2000" dirty="0"/>
          </a:p>
          <a:p>
            <a:endParaRPr lang="en-GB" altLang="en-US" sz="2400" dirty="0"/>
          </a:p>
          <a:p>
            <a:pPr marL="457200" lvl="1" indent="0"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3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Pack:</a:t>
            </a:r>
          </a:p>
          <a:p>
            <a:r>
              <a:rPr lang="en-US" altLang="en-US" sz="2400" dirty="0"/>
              <a:t>TS-0001 – </a:t>
            </a:r>
            <a:r>
              <a:rPr lang="en-GB" sz="2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TP-2023-0064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2</a:t>
            </a:r>
          </a:p>
          <a:p>
            <a:r>
              <a:rPr lang="en-US" altLang="en-US" sz="2400" dirty="0"/>
              <a:t>TS-0003 – </a:t>
            </a:r>
            <a:r>
              <a:rPr lang="en-GB" sz="2400" dirty="0">
                <a:hlinkClick r:id="rId3"/>
              </a:rPr>
              <a:t>TP-2023-0040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2</a:t>
            </a:r>
            <a:endParaRPr lang="en-US" altLang="en-US" sz="2400" dirty="0"/>
          </a:p>
          <a:p>
            <a:r>
              <a:rPr lang="en-US" altLang="en-US" sz="2400" dirty="0"/>
              <a:t>TS-0004 – </a:t>
            </a:r>
            <a:r>
              <a:rPr lang="en-GB" sz="2400" dirty="0">
                <a:hlinkClick r:id="rId3"/>
              </a:rPr>
              <a:t>TP-2023-0040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2</a:t>
            </a:r>
          </a:p>
          <a:p>
            <a:r>
              <a:rPr lang="en-US" altLang="en-US" sz="2400" dirty="0"/>
              <a:t>TS-0008 – </a:t>
            </a:r>
            <a:r>
              <a:rPr lang="en-GB" sz="2400" dirty="0">
                <a:hlinkClick r:id="rId3"/>
              </a:rPr>
              <a:t>TP-2023-0040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2</a:t>
            </a:r>
          </a:p>
          <a:p>
            <a:r>
              <a:rPr lang="en-US" altLang="en-US" sz="2400" dirty="0"/>
              <a:t>TS-0009 – </a:t>
            </a:r>
            <a:r>
              <a:rPr lang="en-GB" sz="2400" dirty="0">
                <a:hlinkClick r:id="rId3"/>
              </a:rPr>
              <a:t>TP-2023-0040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2</a:t>
            </a: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GB" altLang="en-US" sz="1800" dirty="0"/>
          </a:p>
          <a:p>
            <a:pPr marL="0" indent="0">
              <a:buNone/>
            </a:pPr>
            <a:endParaRPr lang="en-US" altLang="en-US" sz="1800" dirty="0">
              <a:solidFill>
                <a:schemeClr val="tx1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4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819430"/>
              </p:ext>
            </p:extLst>
          </p:nvPr>
        </p:nvGraphicFramePr>
        <p:xfrm>
          <a:off x="1295400" y="1712166"/>
          <a:ext cx="6400800" cy="1963316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60.1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Tue 28 Jul 2023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12:00-15:00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60.2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Tue 1 Aug 2023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12:00-13:30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66748199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60.3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Tue 8 Aug 2023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12:00-13:30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012312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3B6620A357F649AEAEAC29BCE93EBB" ma:contentTypeVersion="10" ma:contentTypeDescription="Create a new document." ma:contentTypeScope="" ma:versionID="14a08656cf1db59cdf50a3b3faa7041c">
  <xsd:schema xmlns:xsd="http://www.w3.org/2001/XMLSchema" xmlns:xs="http://www.w3.org/2001/XMLSchema" xmlns:p="http://schemas.microsoft.com/office/2006/metadata/properties" xmlns:ns3="1aeb858a-a494-4f12-b45e-5f6e944ecff6" targetNamespace="http://schemas.microsoft.com/office/2006/metadata/properties" ma:root="true" ma:fieldsID="3aa319e943713106bdf97b7de4ba6ef2" ns3:_="">
    <xsd:import namespace="1aeb858a-a494-4f12-b45e-5f6e944ecf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eb858a-a494-4f12-b45e-5f6e944ecf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A0247A-DF33-417B-9304-0193C428B8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341D55-6205-4208-BA81-549498044FE5}">
  <ds:schemaRefs>
    <ds:schemaRef ds:uri="http://purl.org/dc/elements/1.1/"/>
    <ds:schemaRef ds:uri="http://schemas.microsoft.com/office/2006/metadata/properties"/>
    <ds:schemaRef ds:uri="http://purl.org/dc/terms/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045C268-0BE3-487F-B6C0-51FD9EA2D1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24168</TotalTime>
  <Words>185</Words>
  <Application>Microsoft Macintosh PowerPoint</Application>
  <PresentationFormat>On-screen Show (4:3)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Myriad Pro</vt:lpstr>
      <vt:lpstr>Times New Roman</vt:lpstr>
      <vt:lpstr>Office Theme</vt:lpstr>
      <vt:lpstr>SDS Status Report to TP60</vt:lpstr>
      <vt:lpstr>Summary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Peter Niblett</cp:lastModifiedBy>
  <cp:revision>658</cp:revision>
  <dcterms:created xsi:type="dcterms:W3CDTF">2012-09-11T22:52:11Z</dcterms:created>
  <dcterms:modified xsi:type="dcterms:W3CDTF">2023-08-18T10:51:02Z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  <property fmtid="{D5CDD505-2E9C-101B-9397-08002B2CF9AE}" pid="3" name="ContentTypeId">
    <vt:lpwstr>0x010100A93B6620A357F649AEAEAC29BCE93EBB</vt:lpwstr>
  </property>
  <property fmtid="{D5CDD505-2E9C-101B-9397-08002B2CF9AE}" pid="4" name="MSIP_Label_55339bf0-f345-473a-9ec8-6ca7c8197055_Enabled">
    <vt:lpwstr>true</vt:lpwstr>
  </property>
  <property fmtid="{D5CDD505-2E9C-101B-9397-08002B2CF9AE}" pid="5" name="MSIP_Label_55339bf0-f345-473a-9ec8-6ca7c8197055_SetDate">
    <vt:lpwstr>2022-09-30T14:48:47Z</vt:lpwstr>
  </property>
  <property fmtid="{D5CDD505-2E9C-101B-9397-08002B2CF9AE}" pid="6" name="MSIP_Label_55339bf0-f345-473a-9ec8-6ca7c8197055_Method">
    <vt:lpwstr>Privileged</vt:lpwstr>
  </property>
  <property fmtid="{D5CDD505-2E9C-101B-9397-08002B2CF9AE}" pid="7" name="MSIP_Label_55339bf0-f345-473a-9ec8-6ca7c8197055_Name">
    <vt:lpwstr>OFFEN</vt:lpwstr>
  </property>
  <property fmtid="{D5CDD505-2E9C-101B-9397-08002B2CF9AE}" pid="8" name="MSIP_Label_55339bf0-f345-473a-9ec8-6ca7c8197055_SiteId">
    <vt:lpwstr>d313b56f-f400-44d3-8403-4b468b3d8ded</vt:lpwstr>
  </property>
  <property fmtid="{D5CDD505-2E9C-101B-9397-08002B2CF9AE}" pid="9" name="MSIP_Label_55339bf0-f345-473a-9ec8-6ca7c8197055_ActionId">
    <vt:lpwstr>5ebe2406-7c83-4b26-bbc4-24229ee44001</vt:lpwstr>
  </property>
  <property fmtid="{D5CDD505-2E9C-101B-9397-08002B2CF9AE}" pid="10" name="MSIP_Label_55339bf0-f345-473a-9ec8-6ca7c8197055_ContentBits">
    <vt:lpwstr>0</vt:lpwstr>
  </property>
</Properties>
</file>