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erzod Elamanov" userId="e52a9127-9ee9-4f89-a575-fff8ba45a069" providerId="ADAL" clId="{FB90CE79-2AAF-4152-9517-41385FC8A6EA}"/>
    <pc:docChg chg="undo custSel modSld">
      <pc:chgData name="Sherzod Elamanov" userId="e52a9127-9ee9-4f89-a575-fff8ba45a069" providerId="ADAL" clId="{FB90CE79-2AAF-4152-9517-41385FC8A6EA}" dt="2023-04-20T07:27:07.270" v="56" actId="20577"/>
      <pc:docMkLst>
        <pc:docMk/>
      </pc:docMkLst>
      <pc:sldChg chg="modSp mod">
        <pc:chgData name="Sherzod Elamanov" userId="e52a9127-9ee9-4f89-a575-fff8ba45a069" providerId="ADAL" clId="{FB90CE79-2AAF-4152-9517-41385FC8A6EA}" dt="2023-04-20T01:36:31.624" v="3" actId="20577"/>
        <pc:sldMkLst>
          <pc:docMk/>
          <pc:sldMk cId="1765449736" sldId="256"/>
        </pc:sldMkLst>
        <pc:spChg chg="mod">
          <ac:chgData name="Sherzod Elamanov" userId="e52a9127-9ee9-4f89-a575-fff8ba45a069" providerId="ADAL" clId="{FB90CE79-2AAF-4152-9517-41385FC8A6EA}" dt="2023-04-20T01:36:26.823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Sherzod Elamanov" userId="e52a9127-9ee9-4f89-a575-fff8ba45a069" providerId="ADAL" clId="{FB90CE79-2AAF-4152-9517-41385FC8A6EA}" dt="2023-04-20T01:36:31.624" v="3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Sherzod Elamanov" userId="e52a9127-9ee9-4f89-a575-fff8ba45a069" providerId="ADAL" clId="{FB90CE79-2AAF-4152-9517-41385FC8A6EA}" dt="2023-04-20T07:27:07.270" v="56" actId="20577"/>
        <pc:sldMkLst>
          <pc:docMk/>
          <pc:sldMk cId="2278966715" sldId="262"/>
        </pc:sldMkLst>
        <pc:spChg chg="mod">
          <ac:chgData name="Sherzod Elamanov" userId="e52a9127-9ee9-4f89-a575-fff8ba45a069" providerId="ADAL" clId="{FB90CE79-2AAF-4152-9517-41385FC8A6EA}" dt="2023-04-20T04:44:27.062" v="17" actId="21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Sherzod Elamanov" userId="e52a9127-9ee9-4f89-a575-fff8ba45a069" providerId="ADAL" clId="{FB90CE79-2AAF-4152-9517-41385FC8A6EA}" dt="2023-04-20T07:27:07.270" v="56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Sherzod Elamanov" userId="e52a9127-9ee9-4f89-a575-fff8ba45a069" providerId="ADAL" clId="{FB90CE79-2AAF-4152-9517-41385FC8A6EA}" dt="2023-04-20T07:16:50.993" v="46" actId="20577"/>
        <pc:sldMkLst>
          <pc:docMk/>
          <pc:sldMk cId="44548526" sldId="264"/>
        </pc:sldMkLst>
        <pc:spChg chg="mod">
          <ac:chgData name="Sherzod Elamanov" userId="e52a9127-9ee9-4f89-a575-fff8ba45a069" providerId="ADAL" clId="{FB90CE79-2AAF-4152-9517-41385FC8A6EA}" dt="2023-04-20T07:16:50.993" v="46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Sherzod Elamanov" userId="e52a9127-9ee9-4f89-a575-fff8ba45a069" providerId="ADAL" clId="{FB90CE79-2AAF-4152-9517-41385FC8A6EA}" dt="2023-04-20T07:17:24.319" v="49" actId="13926"/>
        <pc:sldMkLst>
          <pc:docMk/>
          <pc:sldMk cId="642484664" sldId="266"/>
        </pc:sldMkLst>
        <pc:spChg chg="mod">
          <ac:chgData name="Sherzod Elamanov" userId="e52a9127-9ee9-4f89-a575-fff8ba45a069" providerId="ADAL" clId="{FB90CE79-2AAF-4152-9517-41385FC8A6EA}" dt="2023-04-20T07:17:24.319" v="49" actId="13926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Sherzod Elamanov" userId="e52a9127-9ee9-4f89-a575-fff8ba45a069" providerId="ADAL" clId="{FB90CE79-2AAF-4152-9517-41385FC8A6EA}" dt="2023-04-20T06:27:08.361" v="26" actId="20577"/>
        <pc:sldMkLst>
          <pc:docMk/>
          <pc:sldMk cId="2434168971" sldId="271"/>
        </pc:sldMkLst>
        <pc:spChg chg="mod">
          <ac:chgData name="Sherzod Elamanov" userId="e52a9127-9ee9-4f89-a575-fff8ba45a069" providerId="ADAL" clId="{FB90CE79-2AAF-4152-9517-41385FC8A6EA}" dt="2023-04-20T06:27:08.361" v="26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Bob Flynn" userId="664729f4-1250-46a5-879d-3bdcd89d87bc" providerId="ADAL" clId="{3A630E1B-6EA9-4CAD-B910-6F074D5E1949}"/>
    <pc:docChg chg="custSel modSld">
      <pc:chgData name="Bob Flynn" userId="664729f4-1250-46a5-879d-3bdcd89d87bc" providerId="ADAL" clId="{3A630E1B-6EA9-4CAD-B910-6F074D5E1949}" dt="2023-08-18T14:39:53.385" v="888" actId="13926"/>
      <pc:docMkLst>
        <pc:docMk/>
      </pc:docMkLst>
      <pc:sldChg chg="modSp mod">
        <pc:chgData name="Bob Flynn" userId="664729f4-1250-46a5-879d-3bdcd89d87bc" providerId="ADAL" clId="{3A630E1B-6EA9-4CAD-B910-6F074D5E1949}" dt="2023-08-17T17:47:25.566" v="600" actId="20577"/>
        <pc:sldMkLst>
          <pc:docMk/>
          <pc:sldMk cId="1765449736" sldId="256"/>
        </pc:sldMkLst>
        <pc:spChg chg="mod">
          <ac:chgData name="Bob Flynn" userId="664729f4-1250-46a5-879d-3bdcd89d87bc" providerId="ADAL" clId="{3A630E1B-6EA9-4CAD-B910-6F074D5E1949}" dt="2023-08-17T13:12:49.522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3A630E1B-6EA9-4CAD-B910-6F074D5E1949}" dt="2023-08-17T17:47:25.566" v="600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3A630E1B-6EA9-4CAD-B910-6F074D5E1949}" dt="2023-08-18T14:39:53.385" v="888" actId="13926"/>
        <pc:sldMkLst>
          <pc:docMk/>
          <pc:sldMk cId="2278966715" sldId="262"/>
        </pc:sldMkLst>
        <pc:graphicFrameChg chg="modGraphic">
          <ac:chgData name="Bob Flynn" userId="664729f4-1250-46a5-879d-3bdcd89d87bc" providerId="ADAL" clId="{3A630E1B-6EA9-4CAD-B910-6F074D5E1949}" dt="2023-08-18T14:39:53.385" v="888" actId="13926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3A630E1B-6EA9-4CAD-B910-6F074D5E1949}" dt="2023-08-18T14:34:09.419" v="877" actId="20577"/>
        <pc:sldMkLst>
          <pc:docMk/>
          <pc:sldMk cId="44548526" sldId="264"/>
        </pc:sldMkLst>
        <pc:spChg chg="mod">
          <ac:chgData name="Bob Flynn" userId="664729f4-1250-46a5-879d-3bdcd89d87bc" providerId="ADAL" clId="{3A630E1B-6EA9-4CAD-B910-6F074D5E1949}" dt="2023-08-18T14:34:09.419" v="877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3A630E1B-6EA9-4CAD-B910-6F074D5E1949}" dt="2023-08-18T14:35:56.988" v="886" actId="6549"/>
        <pc:sldMkLst>
          <pc:docMk/>
          <pc:sldMk cId="642484664" sldId="266"/>
        </pc:sldMkLst>
        <pc:spChg chg="mod">
          <ac:chgData name="Bob Flynn" userId="664729f4-1250-46a5-879d-3bdcd89d87bc" providerId="ADAL" clId="{3A630E1B-6EA9-4CAD-B910-6F074D5E1949}" dt="2023-08-18T14:35:56.988" v="886" actId="6549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3A630E1B-6EA9-4CAD-B910-6F074D5E1949}" dt="2023-08-18T14:35:14.703" v="881" actId="20577"/>
        <pc:sldMkLst>
          <pc:docMk/>
          <pc:sldMk cId="2434168971" sldId="271"/>
        </pc:sldMkLst>
        <pc:spChg chg="mod">
          <ac:chgData name="Bob Flynn" userId="664729f4-1250-46a5-879d-3bdcd89d87bc" providerId="ADAL" clId="{3A630E1B-6EA9-4CAD-B910-6F074D5E1949}" dt="2023-08-18T14:35:14.703" v="881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Bob Flynn" userId="664729f4-1250-46a5-879d-3bdcd89d87bc" providerId="ADAL" clId="{A54FF484-9B5A-4CC1-9170-693F9AD8C4F6}"/>
    <pc:docChg chg="custSel modSld">
      <pc:chgData name="Bob Flynn" userId="664729f4-1250-46a5-879d-3bdcd89d87bc" providerId="ADAL" clId="{A54FF484-9B5A-4CC1-9170-693F9AD8C4F6}" dt="2023-06-30T08:48:53.570" v="507" actId="20577"/>
      <pc:docMkLst>
        <pc:docMk/>
      </pc:docMkLst>
      <pc:sldChg chg="modSp mod">
        <pc:chgData name="Bob Flynn" userId="664729f4-1250-46a5-879d-3bdcd89d87bc" providerId="ADAL" clId="{A54FF484-9B5A-4CC1-9170-693F9AD8C4F6}" dt="2023-06-29T12:05:33.024" v="23" actId="20577"/>
        <pc:sldMkLst>
          <pc:docMk/>
          <pc:sldMk cId="1765449736" sldId="256"/>
        </pc:sldMkLst>
        <pc:spChg chg="mod">
          <ac:chgData name="Bob Flynn" userId="664729f4-1250-46a5-879d-3bdcd89d87bc" providerId="ADAL" clId="{A54FF484-9B5A-4CC1-9170-693F9AD8C4F6}" dt="2023-06-29T12:04:55.355" v="3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A54FF484-9B5A-4CC1-9170-693F9AD8C4F6}" dt="2023-06-29T12:05:33.024" v="23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A54FF484-9B5A-4CC1-9170-693F9AD8C4F6}" dt="2023-06-29T14:46:09.974" v="465" actId="13926"/>
        <pc:sldMkLst>
          <pc:docMk/>
          <pc:sldMk cId="2278966715" sldId="262"/>
        </pc:sldMkLst>
        <pc:spChg chg="mod">
          <ac:chgData name="Bob Flynn" userId="664729f4-1250-46a5-879d-3bdcd89d87bc" providerId="ADAL" clId="{A54FF484-9B5A-4CC1-9170-693F9AD8C4F6}" dt="2023-06-29T12:06:39.391" v="33" actId="14100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Bob Flynn" userId="664729f4-1250-46a5-879d-3bdcd89d87bc" providerId="ADAL" clId="{A54FF484-9B5A-4CC1-9170-693F9AD8C4F6}" dt="2023-06-29T14:46:09.974" v="465" actId="13926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A54FF484-9B5A-4CC1-9170-693F9AD8C4F6}" dt="2023-06-29T14:47:58.808" v="470"/>
        <pc:sldMkLst>
          <pc:docMk/>
          <pc:sldMk cId="44548526" sldId="264"/>
        </pc:sldMkLst>
        <pc:spChg chg="mod">
          <ac:chgData name="Bob Flynn" userId="664729f4-1250-46a5-879d-3bdcd89d87bc" providerId="ADAL" clId="{A54FF484-9B5A-4CC1-9170-693F9AD8C4F6}" dt="2023-06-29T14:47:58.808" v="470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A54FF484-9B5A-4CC1-9170-693F9AD8C4F6}" dt="2023-06-30T08:48:53.570" v="507" actId="20577"/>
        <pc:sldMkLst>
          <pc:docMk/>
          <pc:sldMk cId="642484664" sldId="266"/>
        </pc:sldMkLst>
        <pc:spChg chg="mod">
          <ac:chgData name="Bob Flynn" userId="664729f4-1250-46a5-879d-3bdcd89d87bc" providerId="ADAL" clId="{A54FF484-9B5A-4CC1-9170-693F9AD8C4F6}" dt="2023-06-30T08:48:53.570" v="507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A54FF484-9B5A-4CC1-9170-693F9AD8C4F6}" dt="2023-06-30T08:07:14.704" v="506" actId="20577"/>
        <pc:sldMkLst>
          <pc:docMk/>
          <pc:sldMk cId="2434168971" sldId="271"/>
        </pc:sldMkLst>
        <pc:spChg chg="mod">
          <ac:chgData name="Bob Flynn" userId="664729f4-1250-46a5-879d-3bdcd89d87bc" providerId="ADAL" clId="{A54FF484-9B5A-4CC1-9170-693F9AD8C4F6}" dt="2023-06-30T08:07:14.704" v="506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103153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anmar Text" panose="020B0502040204020203" pitchFamily="34" charset="0"/>
          <a:ea typeface="+mj-ea"/>
          <a:cs typeface="Myanmar Text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WG3 TDE61</a:t>
            </a:r>
            <a:b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</a:br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399808"/>
            <a:ext cx="10173628" cy="2387600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Group: TDE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Source: TDE WG Chair, Bob Flynn, Exacta GSS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	  TDE WG Vice-chair, Sherzod Elamanov,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SyncTechno</a:t>
            </a:r>
            <a:endParaRPr lang="en-US" altLang="ko-KR" dirty="0">
              <a:latin typeface="Myanmar Text" panose="020B0502040204020203" pitchFamily="34" charset="0"/>
              <a:cs typeface="Myanmar Text" panose="020B0502040204020203" pitchFamily="34" charset="0"/>
            </a:endParaRP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Meeting Date: 2023-08-14 to 2023-08-18</a:t>
            </a: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Doc#: TP-2023-0086-TDE_status_report_to_TP61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Summary</a:t>
            </a:r>
            <a:endParaRPr lang="ko-KR" altLang="en-US" dirty="0">
              <a:latin typeface="Myanmar Text" panose="020B0502040204020203" pitchFamily="34" charset="0"/>
              <a:cs typeface="Myanmar Text" panose="020B0502040204020203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2359624"/>
          </a:xfrm>
        </p:spPr>
        <p:txBody>
          <a:bodyPr>
            <a:normAutofit/>
          </a:bodyPr>
          <a:lstStyle/>
          <a:p>
            <a:r>
              <a:rPr lang="en-US" altLang="ko-KR" dirty="0"/>
              <a:t>WG3 Objectives for TDE60</a:t>
            </a:r>
          </a:p>
          <a:p>
            <a:pPr lvl="1"/>
            <a:r>
              <a:rPr lang="en-US" altLang="ko-KR" dirty="0"/>
              <a:t>Agree on baseline TSs/TRs</a:t>
            </a:r>
          </a:p>
          <a:p>
            <a:pPr lvl="1"/>
            <a:r>
              <a:rPr lang="en-US" altLang="ko-KR" dirty="0"/>
              <a:t>Handle input contributions</a:t>
            </a:r>
          </a:p>
          <a:p>
            <a:pPr lvl="1"/>
            <a:r>
              <a:rPr lang="en-US" altLang="ko-KR" dirty="0"/>
              <a:t>Schedule the next meetings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7013223"/>
              </p:ext>
            </p:extLst>
          </p:nvPr>
        </p:nvGraphicFramePr>
        <p:xfrm>
          <a:off x="784653" y="4149331"/>
          <a:ext cx="10622694" cy="198755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TP#61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API guide Release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 guide series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WI-0111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Architecture Icons </a:t>
                      </a:r>
                    </a:p>
                  </a:txBody>
                  <a:tcPr marL="73025" marR="73025" marT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R5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25%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422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6"/>
            <a:ext cx="11499164" cy="5063613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dirty="0"/>
              <a:t>TDE had 3 sessions in TP61</a:t>
            </a:r>
          </a:p>
          <a:p>
            <a:r>
              <a:rPr lang="en-US" altLang="ko-KR" dirty="0"/>
              <a:t>Discussed the conversion to markdown procedure</a:t>
            </a:r>
          </a:p>
          <a:p>
            <a:pPr lvl="1"/>
            <a:r>
              <a:rPr lang="en-US" altLang="ko-KR" dirty="0"/>
              <a:t>Continuous improvement of the converter tool is being made</a:t>
            </a:r>
          </a:p>
          <a:p>
            <a:pPr lvl="1"/>
            <a:r>
              <a:rPr lang="en-US" altLang="ko-KR" dirty="0"/>
              <a:t>Improvement of the scripts to generate CRs (demo to follow)</a:t>
            </a:r>
          </a:p>
          <a:p>
            <a:pPr lvl="1"/>
            <a:r>
              <a:rPr lang="en-US" altLang="ko-KR" dirty="0"/>
              <a:t>Several documents have been started.</a:t>
            </a:r>
          </a:p>
          <a:p>
            <a:pPr lvl="2"/>
            <a:r>
              <a:rPr lang="en-US" altLang="ko-KR" dirty="0"/>
              <a:t>TS-0023</a:t>
            </a:r>
          </a:p>
          <a:p>
            <a:pPr lvl="2"/>
            <a:r>
              <a:rPr lang="en-US" altLang="ko-KR" dirty="0"/>
              <a:t>TS-0001</a:t>
            </a:r>
          </a:p>
          <a:p>
            <a:pPr lvl="2"/>
            <a:r>
              <a:rPr lang="en-US" altLang="ko-KR" dirty="0"/>
              <a:t>TR-0051</a:t>
            </a:r>
          </a:p>
          <a:p>
            <a:pPr lvl="2"/>
            <a:r>
              <a:rPr lang="en-US" altLang="ko-KR" dirty="0"/>
              <a:t>TR-0070</a:t>
            </a:r>
          </a:p>
          <a:p>
            <a:pPr lvl="1"/>
            <a:r>
              <a:rPr lang="en-US" altLang="ko-KR" dirty="0"/>
              <a:t>One document checked into </a:t>
            </a:r>
            <a:r>
              <a:rPr lang="en-US" altLang="ko-KR" dirty="0" err="1"/>
              <a:t>gitlab</a:t>
            </a:r>
            <a:endParaRPr lang="en-US" altLang="ko-KR" dirty="0"/>
          </a:p>
          <a:p>
            <a:pPr lvl="2"/>
            <a:r>
              <a:rPr lang="en-US" altLang="ko-KR" dirty="0"/>
              <a:t>TS-0019 </a:t>
            </a:r>
          </a:p>
          <a:p>
            <a:pPr lvl="1"/>
            <a:r>
              <a:rPr lang="en-US" altLang="ko-KR" dirty="0"/>
              <a:t>There are a couple new documents that can be generated directly in markdown.</a:t>
            </a:r>
          </a:p>
          <a:p>
            <a:pPr lvl="2"/>
            <a:r>
              <a:rPr lang="en-US" altLang="ko-KR" dirty="0" err="1"/>
              <a:t>MetaIOT</a:t>
            </a:r>
            <a:r>
              <a:rPr lang="en-US" altLang="ko-KR" dirty="0"/>
              <a:t> TR</a:t>
            </a:r>
          </a:p>
          <a:p>
            <a:pPr lvl="2"/>
            <a:r>
              <a:rPr lang="en-US" altLang="ko-KR" dirty="0"/>
              <a:t>TR-0063 from WI-0096</a:t>
            </a:r>
          </a:p>
          <a:p>
            <a:pPr lvl="1"/>
            <a:r>
              <a:rPr lang="en-US" altLang="ko-KR" dirty="0"/>
              <a:t>Expectation that we will have several documents checked into Gitlab so that we can continue evaluating the process</a:t>
            </a:r>
          </a:p>
          <a:p>
            <a:pPr lvl="1"/>
            <a:r>
              <a:rPr lang="en-US" altLang="ko-KR" dirty="0"/>
              <a:t>Begin conversion of TS-0004, TS-0018</a:t>
            </a:r>
          </a:p>
          <a:p>
            <a:pPr marL="0" indent="0">
              <a:buNone/>
            </a:pPr>
            <a:endParaRPr lang="en-US" sz="2800" kern="1200" dirty="0">
              <a:solidFill>
                <a:schemeClr val="tx1"/>
              </a:solidFill>
              <a:effectLst/>
              <a:latin typeface="+mn-lt"/>
              <a:ea typeface="+mn-ea"/>
              <a:cs typeface="Calibri" panose="020F0502020204030204" pitchFamily="34" charset="0"/>
            </a:endParaRP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</a:t>
            </a:r>
          </a:p>
          <a:p>
            <a:pPr lvl="1"/>
            <a:r>
              <a:rPr lang="pt-BR" altLang="ko-KR" dirty="0"/>
              <a:t>NONE </a:t>
            </a:r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See TDE-2023-0029R01-TDE_61_document_allocation</a:t>
            </a:r>
          </a:p>
          <a:p>
            <a:pPr marL="457200" lvl="1" indent="0">
              <a:buNone/>
            </a:pPr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Conference Calls</a:t>
            </a: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TDE61.1: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 SEP 2023 (THU) 12:00 – 13:30 UTC (conformance and interoperability testing)/(markdown)</a:t>
            </a: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TDE61.1: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 OCT 2023 (THU) 12:00 – 13:30 UTC (mark down progress)/ feature catalog / profile</a:t>
            </a: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TDE61.1: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 NOV 2023 (THU) 12:00 – 13:30 UTC (hackathon)</a:t>
            </a:r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/>
              <a:t>TPs</a:t>
            </a:r>
          </a:p>
          <a:p>
            <a:pPr lvl="1"/>
            <a:r>
              <a:rPr lang="en-US" altLang="ko-KR" dirty="0"/>
              <a:t>TP#62 Dec. 4 – 8, 2023, </a:t>
            </a:r>
            <a:r>
              <a:rPr lang="en-US" altLang="ko-KR" dirty="0" err="1"/>
              <a:t>hyb</a:t>
            </a:r>
            <a:r>
              <a:rPr lang="en-US" altLang="ko-KR" dirty="0"/>
              <a:t>, ARIB/TTC, Japan</a:t>
            </a:r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3032</TotalTime>
  <Words>337</Words>
  <Application>Microsoft Office PowerPoint</Application>
  <PresentationFormat>Widescreen</PresentationFormat>
  <Paragraphs>87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Myanmar Text</vt:lpstr>
      <vt:lpstr>Myriad Pro</vt:lpstr>
      <vt:lpstr>Myriad Pro Light</vt:lpstr>
      <vt:lpstr>Symbol</vt:lpstr>
      <vt:lpstr>Times New Roman</vt:lpstr>
      <vt:lpstr>Office Theme</vt:lpstr>
      <vt:lpstr>WG3 TDE61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Bob Flynn</cp:lastModifiedBy>
  <cp:revision>251</cp:revision>
  <dcterms:created xsi:type="dcterms:W3CDTF">2017-09-21T15:46:31Z</dcterms:created>
  <dcterms:modified xsi:type="dcterms:W3CDTF">2023-08-18T14:39:59Z</dcterms:modified>
</cp:coreProperties>
</file>