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4" r:id="rId6"/>
    <p:sldId id="276" r:id="rId7"/>
    <p:sldId id="323" r:id="rId8"/>
    <p:sldId id="327" r:id="rId9"/>
    <p:sldId id="322" r:id="rId10"/>
    <p:sldId id="328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254" autoAdjust="0"/>
    <p:restoredTop sz="94570"/>
  </p:normalViewPr>
  <p:slideViewPr>
    <p:cSldViewPr>
      <p:cViewPr varScale="1">
        <p:scale>
          <a:sx n="116" d="100"/>
          <a:sy n="116" d="100"/>
        </p:scale>
        <p:origin x="208" y="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8/18/23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8/18/23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5877&amp;fromList=Y" TargetMode="External"/><Relationship Id="rId2" Type="http://schemas.openxmlformats.org/officeDocument/2006/relationships/hyperlink" Target="https://member.onem2m.org/Application/documentApp/documentinfo/?documentId=36243&amp;fromList=Y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TP61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23963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2023-04-14 to 2023-04-17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12</a:t>
            </a:r>
            <a:r>
              <a:rPr lang="en-GB" altLang="en-US" sz="2400" dirty="0"/>
              <a:t> new CRs have been agreed against </a:t>
            </a:r>
            <a:r>
              <a:rPr lang="en-GB" altLang="en-US" sz="2400" b="1" dirty="0"/>
              <a:t>TS-0001 </a:t>
            </a:r>
            <a:r>
              <a:rPr lang="en-GB" altLang="en-US" sz="2400" dirty="0"/>
              <a:t>and</a:t>
            </a:r>
            <a:r>
              <a:rPr lang="en-GB" altLang="en-US" sz="2400" b="1" dirty="0"/>
              <a:t> TS-0004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6</a:t>
            </a:r>
            <a:r>
              <a:rPr lang="en-GB" altLang="en-US" sz="2400" dirty="0"/>
              <a:t> new contributions have been agreed against </a:t>
            </a:r>
            <a:r>
              <a:rPr lang="en-GB" altLang="en-US" sz="2400" b="1" dirty="0"/>
              <a:t>TR-0065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11</a:t>
            </a:r>
            <a:r>
              <a:rPr lang="en-GB" altLang="en-US" sz="2400" dirty="0"/>
              <a:t> agreed contributions are now pending against </a:t>
            </a:r>
            <a:r>
              <a:rPr lang="en-GB" altLang="en-US" sz="2400" b="1" dirty="0"/>
              <a:t>Rel-5 </a:t>
            </a:r>
            <a:r>
              <a:rPr lang="en-GB" altLang="en-US" sz="2400" dirty="0"/>
              <a:t>specs</a:t>
            </a:r>
          </a:p>
          <a:p>
            <a:pPr lvl="1"/>
            <a:r>
              <a:rPr lang="en-GB" altLang="en-US" sz="2000" dirty="0"/>
              <a:t>TS-0004, TS-0022, TS-0026, TS-0033, TS-0034</a:t>
            </a:r>
            <a:endParaRPr lang="en-GB" altLang="en-US" sz="2400" b="1" dirty="0"/>
          </a:p>
          <a:p>
            <a:r>
              <a:rPr lang="en-GB" altLang="en-US" sz="2400" dirty="0"/>
              <a:t>112 issues currently open, 65 have been closed</a:t>
            </a:r>
          </a:p>
          <a:p>
            <a:r>
              <a:rPr lang="en-GB" altLang="en-US" sz="2400" dirty="0"/>
              <a:t>Held discussion about the use of CoAP options</a:t>
            </a:r>
          </a:p>
          <a:p>
            <a:pPr lvl="1"/>
            <a:r>
              <a:rPr lang="en-GB" altLang="en-US" sz="2000" dirty="0"/>
              <a:t>Will hold follow-up call with IANA CoAP experts</a:t>
            </a:r>
          </a:p>
          <a:p>
            <a:r>
              <a:rPr lang="en-GB" altLang="en-US" sz="2400" dirty="0"/>
              <a:t>Concerns</a:t>
            </a:r>
          </a:p>
          <a:p>
            <a:pPr lvl="1"/>
            <a:r>
              <a:rPr lang="en-GB" altLang="en-US" sz="2000" dirty="0"/>
              <a:t>Need Rapporteur for TS-0001</a:t>
            </a:r>
          </a:p>
          <a:p>
            <a:pPr marL="457200" lvl="1" indent="0">
              <a:buNone/>
            </a:pP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CoAP</a:t>
            </a:r>
            <a:r>
              <a:rPr lang="de-DE" dirty="0"/>
              <a:t> </a:t>
            </a:r>
            <a:r>
              <a:rPr lang="de-DE" dirty="0" err="1"/>
              <a:t>options</a:t>
            </a:r>
            <a:r>
              <a:rPr lang="de-DE" dirty="0"/>
              <a:t> and IANA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992" y="1797248"/>
            <a:ext cx="8740608" cy="3993952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Today’s TS-0008 specifies that 22 oneM2M primitive parameters are passed as custom CoAP options. </a:t>
            </a:r>
          </a:p>
          <a:p>
            <a:r>
              <a:rPr lang="en-US" sz="1800" dirty="0"/>
              <a:t>To avoid conflict custom CoAP options should be registered with IANA.  </a:t>
            </a:r>
          </a:p>
          <a:p>
            <a:pPr lvl="1"/>
            <a:r>
              <a:rPr lang="en-US" sz="1500" dirty="0"/>
              <a:t>We attempted to register the identifiers we had chosen a few years ago but IANA raised concerns that these identifier values were not consistent with requirements of the CoAP specification.</a:t>
            </a:r>
          </a:p>
          <a:p>
            <a:pPr lvl="1"/>
            <a:r>
              <a:rPr lang="en-US" sz="1500" dirty="0"/>
              <a:t>We changed the values at SDS 56 (e.g. </a:t>
            </a:r>
            <a:r>
              <a:rPr lang="en-GB" sz="135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SDS-2020-0065R04</a:t>
            </a:r>
            <a:r>
              <a:rPr lang="en-GB" sz="1575" dirty="0"/>
              <a:t>) and resubmitted to IANA.</a:t>
            </a:r>
          </a:p>
          <a:p>
            <a:pPr lvl="1"/>
            <a:r>
              <a:rPr lang="en-GB" sz="1575" dirty="0"/>
              <a:t>IANA experts are now questioning whether our use of custom CoAP options is appropriate at all and raised concerns that many of them are ”large” (up to 255 bytes long)</a:t>
            </a:r>
          </a:p>
          <a:p>
            <a:r>
              <a:rPr lang="en-GB" sz="1975" dirty="0"/>
              <a:t>We discussed several ways forward:</a:t>
            </a:r>
          </a:p>
          <a:p>
            <a:pPr lvl="1"/>
            <a:r>
              <a:rPr lang="en-GB" sz="1575" dirty="0"/>
              <a:t>We are leaning towards allowing the parameters to be serialized in the CoAP payload instead of as custom options.  This would meet their concerns – but it would also mean that we don’t need to register with IANA anyway. However it would make messages slightly bigger than today.</a:t>
            </a:r>
          </a:p>
          <a:p>
            <a:r>
              <a:rPr lang="en-GB" sz="1975" dirty="0"/>
              <a:t>Next steps:</a:t>
            </a:r>
          </a:p>
          <a:p>
            <a:pPr lvl="1"/>
            <a:r>
              <a:rPr lang="en-GB" sz="1575" dirty="0"/>
              <a:t>Examine some CoAP serializations of oneM2M primitives, to see how close we are to hitting size limits and what the overhead would be of putting parameters in the CoAP payload.</a:t>
            </a:r>
          </a:p>
          <a:p>
            <a:pPr lvl="1"/>
            <a:r>
              <a:rPr lang="en-GB" sz="1575" dirty="0"/>
              <a:t>Have a call with the IANA CoAP experts before making a final decision.</a:t>
            </a:r>
          </a:p>
          <a:p>
            <a:endParaRPr lang="en-US" sz="1975" dirty="0"/>
          </a:p>
        </p:txBody>
      </p:sp>
    </p:spTree>
    <p:extLst>
      <p:ext uri="{BB962C8B-B14F-4D97-AF65-F5344CB8AC3E}">
        <p14:creationId xmlns:p14="http://schemas.microsoft.com/office/powerpoint/2010/main" val="2104108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96240D-A2D0-870D-64DF-D3DB975BB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49" y="2133601"/>
            <a:ext cx="8832039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5 CRs have now been agreed for TS-0001 </a:t>
            </a:r>
            <a:r>
              <a:rPr lang="en-GB" altLang="en-US" sz="2400" dirty="0" err="1"/>
              <a:t>Rel</a:t>
            </a:r>
            <a:r>
              <a:rPr lang="en-GB" altLang="en-US" sz="2400" dirty="0"/>
              <a:t> 5.</a:t>
            </a:r>
          </a:p>
          <a:p>
            <a:r>
              <a:rPr lang="en-GB" altLang="en-US" sz="2400" dirty="0"/>
              <a:t>CRs For other TSs- TS-0004, TS-0022, TS-0026, TS-0033, TS-0034</a:t>
            </a:r>
          </a:p>
          <a:p>
            <a:pPr lvl="1"/>
            <a:r>
              <a:rPr lang="en-GB" altLang="en-US" sz="1400" dirty="0"/>
              <a:t>Will be added to  CR packs when the new versions of the TSs are started.</a:t>
            </a:r>
            <a:br>
              <a:rPr lang="en-GB" altLang="en-US" sz="1400" dirty="0"/>
            </a:br>
            <a:endParaRPr lang="en-GB" altLang="en-US" sz="1400" dirty="0"/>
          </a:p>
          <a:p>
            <a:r>
              <a:rPr lang="en-GB" altLang="en-US" sz="2400" dirty="0"/>
              <a:t>TR-0065 (STA / OGC) has progressed</a:t>
            </a:r>
          </a:p>
          <a:p>
            <a:r>
              <a:rPr lang="en-GB" altLang="en-US" sz="2400" dirty="0"/>
              <a:t>TR-0071 (AI/ML dataset management) has started</a:t>
            </a:r>
          </a:p>
          <a:p>
            <a:pPr lvl="1"/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/>
              </a:rPr>
              <a:t>TP-2023-0087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02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9</a:t>
            </a:r>
            <a:endParaRPr lang="en-US" altLang="en-US" sz="2400" dirty="0"/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/>
              </a:rPr>
              <a:t>TP-2023-0040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altLang="en-US" sz="1800" dirty="0"/>
          </a:p>
          <a:p>
            <a:pPr marL="0" indent="0"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613185"/>
              </p:ext>
            </p:extLst>
          </p:nvPr>
        </p:nvGraphicFramePr>
        <p:xfrm>
          <a:off x="1219200" y="1465684"/>
          <a:ext cx="6400800" cy="363972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Fri 25 Aug 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61.2*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12 Sep 2023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12:00-15:00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748199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61.3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19 Sep 2023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61.4*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26 Sep 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12:00-15:00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566210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61.5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 Oct </a:t>
                      </a: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2023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13883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61.6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17 Oct 2023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193756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61.7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14 Nov 2023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50373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5F6C003-6B7F-8A4C-E6FB-5B44E3E1E697}"/>
              </a:ext>
            </a:extLst>
          </p:cNvPr>
          <p:cNvSpPr txBox="1"/>
          <p:nvPr/>
        </p:nvSpPr>
        <p:spPr>
          <a:xfrm>
            <a:off x="1371600" y="5562600"/>
            <a:ext cx="4678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 Special call to process Issues on the Issues log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</TotalTime>
  <Words>506</Words>
  <Application>Microsoft Macintosh PowerPoint</Application>
  <PresentationFormat>On-screen Show (4:3)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TP61</vt:lpstr>
      <vt:lpstr>Summary</vt:lpstr>
      <vt:lpstr>CoAP options and IANA</vt:lpstr>
      <vt:lpstr>SDS WI Status </vt:lpstr>
      <vt:lpstr>Rel-5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656</cp:revision>
  <dcterms:created xsi:type="dcterms:W3CDTF">2012-09-11T22:52:11Z</dcterms:created>
  <dcterms:modified xsi:type="dcterms:W3CDTF">2023-08-18T14:53:48Z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