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3917" r:id="rId4"/>
    <p:sldId id="3918" r:id="rId5"/>
    <p:sldId id="3919" r:id="rId6"/>
    <p:sldId id="3920" r:id="rId7"/>
    <p:sldId id="3921" r:id="rId8"/>
    <p:sldId id="265" r:id="rId9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85E309-2AFB-4EB1-A51A-583FCAC5676E}" v="17" dt="2023-08-18T14:55:26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7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9385E309-2AFB-4EB1-A51A-583FCAC5676E}"/>
    <pc:docChg chg="custSel addSld delSld modSld">
      <pc:chgData name="Bob Flynn" userId="664729f4-1250-46a5-879d-3bdcd89d87bc" providerId="ADAL" clId="{9385E309-2AFB-4EB1-A51A-583FCAC5676E}" dt="2023-08-18T15:02:20.733" v="1356" actId="14"/>
      <pc:docMkLst>
        <pc:docMk/>
      </pc:docMkLst>
      <pc:sldChg chg="delSp modSp mod">
        <pc:chgData name="Bob Flynn" userId="664729f4-1250-46a5-879d-3bdcd89d87bc" providerId="ADAL" clId="{9385E309-2AFB-4EB1-A51A-583FCAC5676E}" dt="2023-08-18T11:28:18.135" v="104" actId="20577"/>
        <pc:sldMkLst>
          <pc:docMk/>
          <pc:sldMk cId="0" sldId="256"/>
        </pc:sldMkLst>
        <pc:spChg chg="mod">
          <ac:chgData name="Bob Flynn" userId="664729f4-1250-46a5-879d-3bdcd89d87bc" providerId="ADAL" clId="{9385E309-2AFB-4EB1-A51A-583FCAC5676E}" dt="2023-08-18T11:27:51.785" v="91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28:18.135" v="104" actId="20577"/>
          <ac:spMkLst>
            <pc:docMk/>
            <pc:sldMk cId="0" sldId="256"/>
            <ac:spMk id="5" creationId="{00000000-0000-0000-0000-000000000000}"/>
          </ac:spMkLst>
        </pc:spChg>
        <pc:spChg chg="del">
          <ac:chgData name="Bob Flynn" userId="664729f4-1250-46a5-879d-3bdcd89d87bc" providerId="ADAL" clId="{9385E309-2AFB-4EB1-A51A-583FCAC5676E}" dt="2023-08-18T11:26:20.030" v="0" actId="478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Bob Flynn" userId="664729f4-1250-46a5-879d-3bdcd89d87bc" providerId="ADAL" clId="{9385E309-2AFB-4EB1-A51A-583FCAC5676E}" dt="2023-08-18T11:33:35.547" v="707" actId="20577"/>
        <pc:sldMkLst>
          <pc:docMk/>
          <pc:sldMk cId="982156796" sldId="266"/>
        </pc:sldMkLst>
        <pc:spChg chg="mod">
          <ac:chgData name="Bob Flynn" userId="664729f4-1250-46a5-879d-3bdcd89d87bc" providerId="ADAL" clId="{9385E309-2AFB-4EB1-A51A-583FCAC5676E}" dt="2023-08-18T11:28:48.293" v="140" actId="20577"/>
          <ac:spMkLst>
            <pc:docMk/>
            <pc:sldMk cId="982156796" sldId="266"/>
            <ac:spMk id="4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33:35.547" v="707" actId="20577"/>
          <ac:spMkLst>
            <pc:docMk/>
            <pc:sldMk cId="982156796" sldId="266"/>
            <ac:spMk id="8" creationId="{E6216DF3-3BEB-774C-ABA0-C4E588731953}"/>
          </ac:spMkLst>
        </pc:spChg>
      </pc:sldChg>
      <pc:sldChg chg="modSp del mod">
        <pc:chgData name="Bob Flynn" userId="664729f4-1250-46a5-879d-3bdcd89d87bc" providerId="ADAL" clId="{9385E309-2AFB-4EB1-A51A-583FCAC5676E}" dt="2023-08-18T11:39:15.387" v="725" actId="47"/>
        <pc:sldMkLst>
          <pc:docMk/>
          <pc:sldMk cId="3951297127" sldId="270"/>
        </pc:sldMkLst>
        <pc:spChg chg="mod">
          <ac:chgData name="Bob Flynn" userId="664729f4-1250-46a5-879d-3bdcd89d87bc" providerId="ADAL" clId="{9385E309-2AFB-4EB1-A51A-583FCAC5676E}" dt="2023-08-18T11:34:05.496" v="720" actId="20577"/>
          <ac:spMkLst>
            <pc:docMk/>
            <pc:sldMk cId="3951297127" sldId="270"/>
            <ac:spMk id="4" creationId="{00000000-0000-0000-0000-000000000000}"/>
          </ac:spMkLst>
        </pc:spChg>
      </pc:sldChg>
      <pc:sldChg chg="del">
        <pc:chgData name="Bob Flynn" userId="664729f4-1250-46a5-879d-3bdcd89d87bc" providerId="ADAL" clId="{9385E309-2AFB-4EB1-A51A-583FCAC5676E}" dt="2023-08-18T11:33:46.130" v="708" actId="47"/>
        <pc:sldMkLst>
          <pc:docMk/>
          <pc:sldMk cId="670560284" sldId="274"/>
        </pc:sldMkLst>
      </pc:sldChg>
      <pc:sldChg chg="addSp modSp add mod">
        <pc:chgData name="Bob Flynn" userId="664729f4-1250-46a5-879d-3bdcd89d87bc" providerId="ADAL" clId="{9385E309-2AFB-4EB1-A51A-583FCAC5676E}" dt="2023-08-18T11:40:23.059" v="730" actId="692"/>
        <pc:sldMkLst>
          <pc:docMk/>
          <pc:sldMk cId="3397445662" sldId="3917"/>
        </pc:sldMkLst>
        <pc:spChg chg="mod">
          <ac:chgData name="Bob Flynn" userId="664729f4-1250-46a5-879d-3bdcd89d87bc" providerId="ADAL" clId="{9385E309-2AFB-4EB1-A51A-583FCAC5676E}" dt="2023-08-18T11:38:45.307" v="722" actId="27636"/>
          <ac:spMkLst>
            <pc:docMk/>
            <pc:sldMk cId="3397445662" sldId="3917"/>
            <ac:spMk id="2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38:45.308" v="723" actId="27636"/>
          <ac:spMkLst>
            <pc:docMk/>
            <pc:sldMk cId="3397445662" sldId="3917"/>
            <ac:spMk id="3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38:56.635" v="724" actId="6549"/>
          <ac:spMkLst>
            <pc:docMk/>
            <pc:sldMk cId="3397445662" sldId="3917"/>
            <ac:spMk id="5" creationId="{00000000-0000-0000-0000-000000000000}"/>
          </ac:spMkLst>
        </pc:spChg>
        <pc:spChg chg="add mod">
          <ac:chgData name="Bob Flynn" userId="664729f4-1250-46a5-879d-3bdcd89d87bc" providerId="ADAL" clId="{9385E309-2AFB-4EB1-A51A-583FCAC5676E}" dt="2023-08-18T11:40:23.059" v="730" actId="692"/>
          <ac:spMkLst>
            <pc:docMk/>
            <pc:sldMk cId="3397445662" sldId="3917"/>
            <ac:spMk id="22" creationId="{129CB0FA-AEDF-847E-F136-65A5E6BA869C}"/>
          </ac:spMkLst>
        </pc:spChg>
      </pc:sldChg>
      <pc:sldChg chg="addSp delSp modSp add mod">
        <pc:chgData name="Bob Flynn" userId="664729f4-1250-46a5-879d-3bdcd89d87bc" providerId="ADAL" clId="{9385E309-2AFB-4EB1-A51A-583FCAC5676E}" dt="2023-08-18T14:51:58.611" v="774" actId="1076"/>
        <pc:sldMkLst>
          <pc:docMk/>
          <pc:sldMk cId="4119568362" sldId="3918"/>
        </pc:sldMkLst>
        <pc:spChg chg="del">
          <ac:chgData name="Bob Flynn" userId="664729f4-1250-46a5-879d-3bdcd89d87bc" providerId="ADAL" clId="{9385E309-2AFB-4EB1-A51A-583FCAC5676E}" dt="2023-08-18T11:41:31.040" v="734" actId="478"/>
          <ac:spMkLst>
            <pc:docMk/>
            <pc:sldMk cId="4119568362" sldId="3918"/>
            <ac:spMk id="22" creationId="{129CB0FA-AEDF-847E-F136-65A5E6BA869C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25" creationId="{973C113A-BD2A-9D20-434B-224A1F8FA606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26" creationId="{B87ED5B9-BF28-BC8E-62FE-198483F75F39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27" creationId="{9D7901A5-0785-9126-85DB-28BD0660472B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28" creationId="{8CAE4C88-2790-461B-26C6-F7AF355D84AE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29" creationId="{B85534BC-5746-4C8F-9AA1-DC91061FE8FE}"/>
          </ac:spMkLst>
        </pc:spChg>
        <pc:spChg chg="del">
          <ac:chgData name="Bob Flynn" userId="664729f4-1250-46a5-879d-3bdcd89d87bc" providerId="ADAL" clId="{9385E309-2AFB-4EB1-A51A-583FCAC5676E}" dt="2023-08-18T11:41:13.513" v="732" actId="478"/>
          <ac:spMkLst>
            <pc:docMk/>
            <pc:sldMk cId="4119568362" sldId="3918"/>
            <ac:spMk id="30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31" creationId="{21DD5D17-C8EA-5FE5-2D47-1F18BA99A959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32" creationId="{66DB258C-E5E1-7836-F3EB-658111BBF2AA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33" creationId="{66B255FF-CC01-85CC-8DA7-E34E52D33634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35" creationId="{0A0302E4-875E-C3F1-0104-18A6D6AF7BF0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0" creationId="{110A3FAC-AADF-85ED-A343-FA8F486B671B}"/>
          </ac:spMkLst>
        </pc:spChg>
        <pc:spChg chg="del">
          <ac:chgData name="Bob Flynn" userId="664729f4-1250-46a5-879d-3bdcd89d87bc" providerId="ADAL" clId="{9385E309-2AFB-4EB1-A51A-583FCAC5676E}" dt="2023-08-18T11:41:16.237" v="733" actId="478"/>
          <ac:spMkLst>
            <pc:docMk/>
            <pc:sldMk cId="4119568362" sldId="3918"/>
            <ac:spMk id="42" creationId="{00000000-0000-0000-0000-000000000000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3" creationId="{9CC7A45B-3A30-EDC0-1308-3EF3AAE7CEA7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4" creationId="{994427F7-F5C9-2C68-1351-D8097F819426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5" creationId="{8A0935A5-3316-955A-2650-2E4497F8226C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6" creationId="{5AA6CE78-4514-A448-D23F-4F0CB44F03D0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7" creationId="{59DCAF1C-D3A7-6DA4-1E45-9DEFCE081DA0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8" creationId="{EE440C7A-7129-4F4A-A575-AB5DD4B70548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49" creationId="{91168188-A656-C450-4662-0DA367299C6A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50" creationId="{F2A5EEB3-4F00-36F9-D3FA-A26014C7705E}"/>
          </ac:spMkLst>
        </pc:spChg>
        <pc:spChg chg="mod">
          <ac:chgData name="Bob Flynn" userId="664729f4-1250-46a5-879d-3bdcd89d87bc" providerId="ADAL" clId="{9385E309-2AFB-4EB1-A51A-583FCAC5676E}" dt="2023-08-18T11:43:00.440" v="745" actId="1076"/>
          <ac:spMkLst>
            <pc:docMk/>
            <pc:sldMk cId="4119568362" sldId="3918"/>
            <ac:spMk id="51" creationId="{A49380A7-C087-12B9-82B7-D47AA2404F82}"/>
          </ac:spMkLst>
        </pc:spChg>
        <pc:spChg chg="add mod">
          <ac:chgData name="Bob Flynn" userId="664729f4-1250-46a5-879d-3bdcd89d87bc" providerId="ADAL" clId="{9385E309-2AFB-4EB1-A51A-583FCAC5676E}" dt="2023-08-18T11:43:28.051" v="765" actId="403"/>
          <ac:spMkLst>
            <pc:docMk/>
            <pc:sldMk cId="4119568362" sldId="3918"/>
            <ac:spMk id="53" creationId="{B1E9A9A9-3FAC-17BD-4CAC-1B3FB0878BFD}"/>
          </ac:spMkLst>
        </pc:spChg>
        <pc:spChg chg="add mod">
          <ac:chgData name="Bob Flynn" userId="664729f4-1250-46a5-879d-3bdcd89d87bc" providerId="ADAL" clId="{9385E309-2AFB-4EB1-A51A-583FCAC5676E}" dt="2023-08-18T14:51:58.611" v="774" actId="1076"/>
          <ac:spMkLst>
            <pc:docMk/>
            <pc:sldMk cId="4119568362" sldId="3918"/>
            <ac:spMk id="54" creationId="{FEC85510-64A1-F41F-BD21-603F52A2001A}"/>
          </ac:spMkLst>
        </pc:spChg>
        <pc:grpChg chg="add mod">
          <ac:chgData name="Bob Flynn" userId="664729f4-1250-46a5-879d-3bdcd89d87bc" providerId="ADAL" clId="{9385E309-2AFB-4EB1-A51A-583FCAC5676E}" dt="2023-08-18T11:43:00.440" v="745" actId="1076"/>
          <ac:grpSpMkLst>
            <pc:docMk/>
            <pc:sldMk cId="4119568362" sldId="3918"/>
            <ac:grpSpMk id="12" creationId="{EF98BBAE-6E63-845B-051D-DAD77EA66052}"/>
          </ac:grpSpMkLst>
        </pc:grpChg>
        <pc:grpChg chg="mod">
          <ac:chgData name="Bob Flynn" userId="664729f4-1250-46a5-879d-3bdcd89d87bc" providerId="ADAL" clId="{9385E309-2AFB-4EB1-A51A-583FCAC5676E}" dt="2023-08-18T11:43:00.440" v="745" actId="1076"/>
          <ac:grpSpMkLst>
            <pc:docMk/>
            <pc:sldMk cId="4119568362" sldId="3918"/>
            <ac:grpSpMk id="23" creationId="{9F6B6F1D-9AEE-AE43-A5D6-BDD669F30801}"/>
          </ac:grpSpMkLst>
        </pc:grpChg>
        <pc:grpChg chg="mod">
          <ac:chgData name="Bob Flynn" userId="664729f4-1250-46a5-879d-3bdcd89d87bc" providerId="ADAL" clId="{9385E309-2AFB-4EB1-A51A-583FCAC5676E}" dt="2023-08-18T11:43:00.440" v="745" actId="1076"/>
          <ac:grpSpMkLst>
            <pc:docMk/>
            <pc:sldMk cId="4119568362" sldId="3918"/>
            <ac:grpSpMk id="24" creationId="{44AACC9D-BAD1-2E06-6BDF-A54D1BD794F6}"/>
          </ac:grpSpMkLst>
        </pc:grpChg>
        <pc:picChg chg="mod">
          <ac:chgData name="Bob Flynn" userId="664729f4-1250-46a5-879d-3bdcd89d87bc" providerId="ADAL" clId="{9385E309-2AFB-4EB1-A51A-583FCAC5676E}" dt="2023-08-18T11:43:00.440" v="745" actId="1076"/>
          <ac:picMkLst>
            <pc:docMk/>
            <pc:sldMk cId="4119568362" sldId="3918"/>
            <ac:picMk id="52" creationId="{7B60A76A-E2AC-B197-24F3-39B6268F4C92}"/>
          </ac:picMkLst>
        </pc:picChg>
      </pc:sldChg>
      <pc:sldChg chg="addSp delSp modSp add mod">
        <pc:chgData name="Bob Flynn" userId="664729f4-1250-46a5-879d-3bdcd89d87bc" providerId="ADAL" clId="{9385E309-2AFB-4EB1-A51A-583FCAC5676E}" dt="2023-08-18T14:56:07.440" v="882" actId="1076"/>
        <pc:sldMkLst>
          <pc:docMk/>
          <pc:sldMk cId="2014564749" sldId="3919"/>
        </pc:sldMkLst>
        <pc:spChg chg="add mod">
          <ac:chgData name="Bob Flynn" userId="664729f4-1250-46a5-879d-3bdcd89d87bc" providerId="ADAL" clId="{9385E309-2AFB-4EB1-A51A-583FCAC5676E}" dt="2023-08-18T14:55:00.790" v="813" actId="5793"/>
          <ac:spMkLst>
            <pc:docMk/>
            <pc:sldMk cId="2014564749" sldId="3919"/>
            <ac:spMk id="22" creationId="{21D68EDF-5426-E53D-2969-201F77B52F9F}"/>
          </ac:spMkLst>
        </pc:spChg>
        <pc:spChg chg="add mod">
          <ac:chgData name="Bob Flynn" userId="664729f4-1250-46a5-879d-3bdcd89d87bc" providerId="ADAL" clId="{9385E309-2AFB-4EB1-A51A-583FCAC5676E}" dt="2023-08-18T14:55:20.442" v="817" actId="14100"/>
          <ac:spMkLst>
            <pc:docMk/>
            <pc:sldMk cId="2014564749" sldId="3919"/>
            <ac:spMk id="30" creationId="{2530D762-16F8-13CC-AA7C-971761D9A5F8}"/>
          </ac:spMkLst>
        </pc:spChg>
        <pc:spChg chg="mod">
          <ac:chgData name="Bob Flynn" userId="664729f4-1250-46a5-879d-3bdcd89d87bc" providerId="ADAL" clId="{9385E309-2AFB-4EB1-A51A-583FCAC5676E}" dt="2023-08-18T14:54:32.416" v="791" actId="207"/>
          <ac:spMkLst>
            <pc:docMk/>
            <pc:sldMk cId="2014564749" sldId="3919"/>
            <ac:spMk id="39" creationId="{2F72B1FA-A587-4051-8F4F-737A18109F88}"/>
          </ac:spMkLst>
        </pc:spChg>
        <pc:spChg chg="add mod">
          <ac:chgData name="Bob Flynn" userId="664729f4-1250-46a5-879d-3bdcd89d87bc" providerId="ADAL" clId="{9385E309-2AFB-4EB1-A51A-583FCAC5676E}" dt="2023-08-18T14:56:07.440" v="882" actId="1076"/>
          <ac:spMkLst>
            <pc:docMk/>
            <pc:sldMk cId="2014564749" sldId="3919"/>
            <ac:spMk id="42" creationId="{D0BA7B8E-A43B-7E62-692B-F2D5DA74C5A1}"/>
          </ac:spMkLst>
        </pc:spChg>
        <pc:spChg chg="del">
          <ac:chgData name="Bob Flynn" userId="664729f4-1250-46a5-879d-3bdcd89d87bc" providerId="ADAL" clId="{9385E309-2AFB-4EB1-A51A-583FCAC5676E}" dt="2023-08-18T14:54:01.082" v="777" actId="478"/>
          <ac:spMkLst>
            <pc:docMk/>
            <pc:sldMk cId="2014564749" sldId="3919"/>
            <ac:spMk id="53" creationId="{B1E9A9A9-3FAC-17BD-4CAC-1B3FB0878BFD}"/>
          </ac:spMkLst>
        </pc:spChg>
        <pc:spChg chg="del">
          <ac:chgData name="Bob Flynn" userId="664729f4-1250-46a5-879d-3bdcd89d87bc" providerId="ADAL" clId="{9385E309-2AFB-4EB1-A51A-583FCAC5676E}" dt="2023-08-18T14:54:01.082" v="777" actId="478"/>
          <ac:spMkLst>
            <pc:docMk/>
            <pc:sldMk cId="2014564749" sldId="3919"/>
            <ac:spMk id="54" creationId="{FEC85510-64A1-F41F-BD21-603F52A2001A}"/>
          </ac:spMkLst>
        </pc:spChg>
        <pc:grpChg chg="del">
          <ac:chgData name="Bob Flynn" userId="664729f4-1250-46a5-879d-3bdcd89d87bc" providerId="ADAL" clId="{9385E309-2AFB-4EB1-A51A-583FCAC5676E}" dt="2023-08-18T14:53:54.682" v="776" actId="478"/>
          <ac:grpSpMkLst>
            <pc:docMk/>
            <pc:sldMk cId="2014564749" sldId="3919"/>
            <ac:grpSpMk id="12" creationId="{EF98BBAE-6E63-845B-051D-DAD77EA66052}"/>
          </ac:grpSpMkLst>
        </pc:grpChg>
      </pc:sldChg>
      <pc:sldChg chg="delSp modSp add mod">
        <pc:chgData name="Bob Flynn" userId="664729f4-1250-46a5-879d-3bdcd89d87bc" providerId="ADAL" clId="{9385E309-2AFB-4EB1-A51A-583FCAC5676E}" dt="2023-08-18T14:58:21.414" v="992" actId="20577"/>
        <pc:sldMkLst>
          <pc:docMk/>
          <pc:sldMk cId="323512476" sldId="3920"/>
        </pc:sldMkLst>
        <pc:spChg chg="del">
          <ac:chgData name="Bob Flynn" userId="664729f4-1250-46a5-879d-3bdcd89d87bc" providerId="ADAL" clId="{9385E309-2AFB-4EB1-A51A-583FCAC5676E}" dt="2023-08-18T14:56:36.154" v="884" actId="478"/>
          <ac:spMkLst>
            <pc:docMk/>
            <pc:sldMk cId="323512476" sldId="3920"/>
            <ac:spMk id="22" creationId="{21D68EDF-5426-E53D-2969-201F77B52F9F}"/>
          </ac:spMkLst>
        </pc:spChg>
        <pc:spChg chg="del">
          <ac:chgData name="Bob Flynn" userId="664729f4-1250-46a5-879d-3bdcd89d87bc" providerId="ADAL" clId="{9385E309-2AFB-4EB1-A51A-583FCAC5676E}" dt="2023-08-18T14:56:36.154" v="884" actId="478"/>
          <ac:spMkLst>
            <pc:docMk/>
            <pc:sldMk cId="323512476" sldId="3920"/>
            <ac:spMk id="30" creationId="{2530D762-16F8-13CC-AA7C-971761D9A5F8}"/>
          </ac:spMkLst>
        </pc:spChg>
        <pc:spChg chg="mod">
          <ac:chgData name="Bob Flynn" userId="664729f4-1250-46a5-879d-3bdcd89d87bc" providerId="ADAL" clId="{9385E309-2AFB-4EB1-A51A-583FCAC5676E}" dt="2023-08-18T14:58:21.414" v="992" actId="20577"/>
          <ac:spMkLst>
            <pc:docMk/>
            <pc:sldMk cId="323512476" sldId="3920"/>
            <ac:spMk id="42" creationId="{D0BA7B8E-A43B-7E62-692B-F2D5DA74C5A1}"/>
          </ac:spMkLst>
        </pc:spChg>
      </pc:sldChg>
      <pc:sldChg chg="modSp new mod">
        <pc:chgData name="Bob Flynn" userId="664729f4-1250-46a5-879d-3bdcd89d87bc" providerId="ADAL" clId="{9385E309-2AFB-4EB1-A51A-583FCAC5676E}" dt="2023-08-18T15:02:20.733" v="1356" actId="14"/>
        <pc:sldMkLst>
          <pc:docMk/>
          <pc:sldMk cId="471389021" sldId="3921"/>
        </pc:sldMkLst>
        <pc:spChg chg="mod">
          <ac:chgData name="Bob Flynn" userId="664729f4-1250-46a5-879d-3bdcd89d87bc" providerId="ADAL" clId="{9385E309-2AFB-4EB1-A51A-583FCAC5676E}" dt="2023-08-18T15:02:20.733" v="1356" actId="14"/>
          <ac:spMkLst>
            <pc:docMk/>
            <pc:sldMk cId="471389021" sldId="3921"/>
            <ac:spMk id="2" creationId="{607A175C-3542-2A65-B360-1D9A966EEBCA}"/>
          </ac:spMkLst>
        </pc:spChg>
        <pc:spChg chg="mod">
          <ac:chgData name="Bob Flynn" userId="664729f4-1250-46a5-879d-3bdcd89d87bc" providerId="ADAL" clId="{9385E309-2AFB-4EB1-A51A-583FCAC5676E}" dt="2023-08-18T14:58:43.492" v="1001" actId="20577"/>
          <ac:spMkLst>
            <pc:docMk/>
            <pc:sldMk cId="471389021" sldId="3921"/>
            <ac:spMk id="3" creationId="{2743A9BF-A625-B134-5023-0182FD234F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mplate filigram wor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0901A1-F7E0-824D-B152-A3075EA19DC9}"/>
              </a:ext>
            </a:extLst>
          </p:cNvPr>
          <p:cNvSpPr/>
          <p:nvPr userDrawn="1"/>
        </p:nvSpPr>
        <p:spPr>
          <a:xfrm>
            <a:off x="282723" y="6366767"/>
            <a:ext cx="21595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>
                <a:latin typeface="Poppins" pitchFamily="2" charset="77"/>
                <a:cs typeface="Poppins" pitchFamily="2" charset="77"/>
              </a:rPr>
              <a:t>©ETSI 2022 – All rights reserved</a:t>
            </a:r>
          </a:p>
        </p:txBody>
      </p:sp>
      <p:sp>
        <p:nvSpPr>
          <p:cNvPr id="69" name="Espace réservé du texte 139">
            <a:extLst>
              <a:ext uri="{FF2B5EF4-FFF2-40B4-BE49-F238E27FC236}">
                <a16:creationId xmlns:a16="http://schemas.microsoft.com/office/drawing/2014/main" id="{93F90462-CEFB-BE45-A4EB-11FAAF5386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7408" y="1255776"/>
            <a:ext cx="10850879" cy="486597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478C0CF-3212-9744-AE6D-BCCD3439EED3}"/>
              </a:ext>
            </a:extLst>
          </p:cNvPr>
          <p:cNvSpPr/>
          <p:nvPr userDrawn="1"/>
        </p:nvSpPr>
        <p:spPr>
          <a:xfrm>
            <a:off x="-798240" y="6858000"/>
            <a:ext cx="8334157" cy="2412124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6046152-5675-BD42-BDE8-1E0C1BE88EA1}"/>
              </a:ext>
            </a:extLst>
          </p:cNvPr>
          <p:cNvSpPr/>
          <p:nvPr userDrawn="1"/>
        </p:nvSpPr>
        <p:spPr>
          <a:xfrm>
            <a:off x="12138528" y="-143059"/>
            <a:ext cx="1960753" cy="7576457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8158955-8EB1-DC4B-B05D-1FDFDC0E58AB}"/>
              </a:ext>
            </a:extLst>
          </p:cNvPr>
          <p:cNvSpPr/>
          <p:nvPr userDrawn="1"/>
        </p:nvSpPr>
        <p:spPr>
          <a:xfrm>
            <a:off x="5917523" y="6862761"/>
            <a:ext cx="8334157" cy="1948005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DD8DABF-D4DC-4D49-88C4-103A5030FB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89778" y="406411"/>
            <a:ext cx="1577247" cy="546779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A0B69AD9-0089-1F40-9BC8-697D50B243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7408" y="405511"/>
            <a:ext cx="9375647" cy="5467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="0" i="0">
                <a:cs typeface="Poppins" pitchFamily="2" charset="77"/>
              </a:defRPr>
            </a:lvl1pPr>
          </a:lstStyle>
          <a:p>
            <a:r>
              <a:rPr lang="en-US" noProof="0"/>
              <a:t>Title 1 or 2 lines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DA0BD28D-B36A-1C4B-88BC-2287017A191A}"/>
              </a:ext>
            </a:extLst>
          </p:cNvPr>
          <p:cNvSpPr/>
          <p:nvPr userDrawn="1"/>
        </p:nvSpPr>
        <p:spPr>
          <a:xfrm>
            <a:off x="11660950" y="6339844"/>
            <a:ext cx="380996" cy="3809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5727B4-CE1A-934D-AFAF-2F312207A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5215" y="6339846"/>
            <a:ext cx="572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fld id="{3C6DF47B-3BED-4C75-ACAB-4344E1B376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F2AD3F-65FF-BDE0-5EBB-7F1844A6AF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:	</a:t>
            </a:r>
          </a:p>
          <a:p>
            <a:r>
              <a:rPr lang="en-US" dirty="0"/>
              <a:t>CIM(22)023010_Discussion_oneM2M_and_NGSI-LD</a:t>
            </a:r>
          </a:p>
        </p:txBody>
      </p:sp>
    </p:spTree>
    <p:extLst>
      <p:ext uri="{BB962C8B-B14F-4D97-AF65-F5344CB8AC3E}">
        <p14:creationId xmlns:p14="http://schemas.microsoft.com/office/powerpoint/2010/main" val="38126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8/18/2023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8/18/2023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8/18/2023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8/18/2023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8/18/2023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1504093"/>
          </a:xfrm>
        </p:spPr>
        <p:txBody>
          <a:bodyPr/>
          <a:lstStyle/>
          <a:p>
            <a:r>
              <a:rPr lang="en-US" altLang="ko-KR" dirty="0">
                <a:solidFill>
                  <a:srgbClr val="C00000"/>
                </a:solidFill>
                <a:uFillTx/>
                <a:ea typeface="SimSun" charset="-122"/>
              </a:rPr>
              <a:t>integration of NGSI-LD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Bob Flynn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2023-08-18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Background of Integration Discussion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Discussions have made good progress when we have met in person at ETSI IoT week. Martin Bauer and Bob Flynn led discussions that we propose to integrate NGSI-LD features into oneM2M.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ETSI IoT Week Oct 2022 (see previous slides and discussions) 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ETSI IoT Week Jul 2023 (this presentation)</a:t>
            </a:r>
          </a:p>
        </p:txBody>
      </p:sp>
    </p:spTree>
    <p:extLst>
      <p:ext uri="{BB962C8B-B14F-4D97-AF65-F5344CB8AC3E}">
        <p14:creationId xmlns:p14="http://schemas.microsoft.com/office/powerpoint/2010/main" val="98215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597408" y="1255776"/>
            <a:ext cx="10850879" cy="836126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This is a proposal to give the </a:t>
            </a:r>
            <a:r>
              <a:rPr lang="en-GB" dirty="0" err="1"/>
              <a:t>Mca</a:t>
            </a:r>
            <a:r>
              <a:rPr lang="en-GB" dirty="0"/>
              <a:t> reference point an additional protocol, NGSI-LD, </a:t>
            </a:r>
          </a:p>
          <a:p>
            <a:r>
              <a:rPr lang="en-GB" dirty="0"/>
              <a:t>AND to define in oneM2M a method to map data resources to NGSI-LD linked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/3/ oneM2M and NGSI-LD: mapped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6DF47B-3BED-4C75-ACAB-4344E1B376F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ttangolo 10"/>
          <p:cNvSpPr/>
          <p:nvPr/>
        </p:nvSpPr>
        <p:spPr>
          <a:xfrm>
            <a:off x="2797404" y="5071093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   IPE</a:t>
            </a:r>
          </a:p>
        </p:txBody>
      </p:sp>
      <p:cxnSp>
        <p:nvCxnSpPr>
          <p:cNvPr id="7" name="Connettore 2 13"/>
          <p:cNvCxnSpPr>
            <a:stCxn id="15" idx="2"/>
            <a:endCxn id="9" idx="0"/>
          </p:cNvCxnSpPr>
          <p:nvPr/>
        </p:nvCxnSpPr>
        <p:spPr>
          <a:xfrm flipH="1">
            <a:off x="5451087" y="3257957"/>
            <a:ext cx="17881" cy="447337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14"/>
          <p:cNvSpPr/>
          <p:nvPr/>
        </p:nvSpPr>
        <p:spPr>
          <a:xfrm>
            <a:off x="4774892" y="3996537"/>
            <a:ext cx="3642637" cy="664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/>
          </a:p>
        </p:txBody>
      </p:sp>
      <p:sp>
        <p:nvSpPr>
          <p:cNvPr id="9" name="Rettangolo 15"/>
          <p:cNvSpPr/>
          <p:nvPr/>
        </p:nvSpPr>
        <p:spPr>
          <a:xfrm>
            <a:off x="4782256" y="3705294"/>
            <a:ext cx="3639437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ttangolo 16"/>
          <p:cNvSpPr/>
          <p:nvPr/>
        </p:nvSpPr>
        <p:spPr>
          <a:xfrm>
            <a:off x="4782257" y="4383806"/>
            <a:ext cx="1338836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1" name="Connettore 2 17"/>
          <p:cNvCxnSpPr>
            <a:stCxn id="10" idx="2"/>
            <a:endCxn id="6" idx="0"/>
          </p:cNvCxnSpPr>
          <p:nvPr/>
        </p:nvCxnSpPr>
        <p:spPr>
          <a:xfrm flipH="1">
            <a:off x="3631673" y="4662075"/>
            <a:ext cx="1820002" cy="409018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22"/>
          <p:cNvSpPr/>
          <p:nvPr/>
        </p:nvSpPr>
        <p:spPr>
          <a:xfrm>
            <a:off x="4019092" y="3548724"/>
            <a:ext cx="763164" cy="3433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100" b="1" dirty="0"/>
              <a:t>Server</a:t>
            </a:r>
          </a:p>
          <a:p>
            <a:r>
              <a:rPr lang="en-US" sz="1100" b="1" dirty="0"/>
              <a:t>IN-CSE </a:t>
            </a:r>
          </a:p>
        </p:txBody>
      </p:sp>
      <p:pic>
        <p:nvPicPr>
          <p:cNvPr id="14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2" y="3990838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tangolo 26"/>
          <p:cNvSpPr/>
          <p:nvPr/>
        </p:nvSpPr>
        <p:spPr>
          <a:xfrm>
            <a:off x="4645129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pic>
        <p:nvPicPr>
          <p:cNvPr id="16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46" y="2866762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ttangolo 53"/>
          <p:cNvSpPr/>
          <p:nvPr/>
        </p:nvSpPr>
        <p:spPr>
          <a:xfrm>
            <a:off x="3656025" y="2505823"/>
            <a:ext cx="5179655" cy="23775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ttangolo 60"/>
          <p:cNvSpPr/>
          <p:nvPr/>
        </p:nvSpPr>
        <p:spPr>
          <a:xfrm>
            <a:off x="1390834" y="5927317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Field devices</a:t>
            </a:r>
          </a:p>
        </p:txBody>
      </p:sp>
      <p:sp>
        <p:nvSpPr>
          <p:cNvPr id="19" name="Rettangolo 61"/>
          <p:cNvSpPr/>
          <p:nvPr/>
        </p:nvSpPr>
        <p:spPr>
          <a:xfrm>
            <a:off x="3209524" y="5850699"/>
            <a:ext cx="1956155" cy="436982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Other  standards</a:t>
            </a:r>
          </a:p>
          <a:p>
            <a:r>
              <a:rPr lang="en-US" sz="1400" b="1" dirty="0"/>
              <a:t>/proprietary</a:t>
            </a:r>
          </a:p>
        </p:txBody>
      </p:sp>
      <p:cxnSp>
        <p:nvCxnSpPr>
          <p:cNvPr id="20" name="Connettore 2 62"/>
          <p:cNvCxnSpPr>
            <a:stCxn id="6" idx="2"/>
          </p:cNvCxnSpPr>
          <p:nvPr/>
        </p:nvCxnSpPr>
        <p:spPr>
          <a:xfrm flipH="1">
            <a:off x="2208153" y="5387087"/>
            <a:ext cx="1423520" cy="53511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16">
            <a:extLst>
              <a:ext uri="{FF2B5EF4-FFF2-40B4-BE49-F238E27FC236}">
                <a16:creationId xmlns:a16="http://schemas.microsoft.com/office/drawing/2014/main" id="{13029652-5C24-42D7-B1FD-AA9F81C7A553}"/>
              </a:ext>
            </a:extLst>
          </p:cNvPr>
          <p:cNvSpPr/>
          <p:nvPr/>
        </p:nvSpPr>
        <p:spPr>
          <a:xfrm>
            <a:off x="3842068" y="3996536"/>
            <a:ext cx="940189" cy="387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Mcc</a:t>
            </a:r>
            <a:r>
              <a:rPr lang="en-US" sz="1100" dirty="0">
                <a:solidFill>
                  <a:schemeClr val="tx1"/>
                </a:solidFill>
              </a:rPr>
              <a:t>’(sometimes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r>
              <a:rPr lang="en-US" sz="1100" dirty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756" y="3718585"/>
            <a:ext cx="656139" cy="8930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9123" y="4062790"/>
            <a:ext cx="741539" cy="598508"/>
          </a:xfrm>
          <a:prstGeom prst="rect">
            <a:avLst/>
          </a:prstGeom>
        </p:spPr>
      </p:pic>
      <p:sp>
        <p:nvSpPr>
          <p:cNvPr id="37" name="Rettangolo 26"/>
          <p:cNvSpPr/>
          <p:nvPr/>
        </p:nvSpPr>
        <p:spPr>
          <a:xfrm>
            <a:off x="6396791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72B1FA-A587-4051-8F4F-737A18109F88}"/>
              </a:ext>
            </a:extLst>
          </p:cNvPr>
          <p:cNvSpPr txBox="1"/>
          <p:nvPr/>
        </p:nvSpPr>
        <p:spPr>
          <a:xfrm>
            <a:off x="7615184" y="3445955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dirty="0">
                <a:ln>
                  <a:noFill/>
                </a:ln>
                <a:solidFill>
                  <a:srgbClr val="050D14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NGSI-LD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78494B1-C0B7-40C6-BFFD-7F2C4CDE5092}"/>
              </a:ext>
            </a:extLst>
          </p:cNvPr>
          <p:cNvCxnSpPr>
            <a:cxnSpLocks/>
          </p:cNvCxnSpPr>
          <p:nvPr/>
        </p:nvCxnSpPr>
        <p:spPr>
          <a:xfrm>
            <a:off x="7643191" y="3233502"/>
            <a:ext cx="4690" cy="4850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eft-Right Arrow Callout 33"/>
          <p:cNvSpPr/>
          <p:nvPr/>
        </p:nvSpPr>
        <p:spPr>
          <a:xfrm>
            <a:off x="6661029" y="4349796"/>
            <a:ext cx="900541" cy="267555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Rectangular Callout 41"/>
          <p:cNvSpPr/>
          <p:nvPr/>
        </p:nvSpPr>
        <p:spPr>
          <a:xfrm>
            <a:off x="8269357" y="2051488"/>
            <a:ext cx="3607904" cy="1290009"/>
          </a:xfrm>
          <a:prstGeom prst="wedgeRectCallout">
            <a:avLst>
              <a:gd name="adj1" fmla="val -60778"/>
              <a:gd name="adj2" fmla="val 59181"/>
            </a:avLst>
          </a:prstGeom>
          <a:solidFill>
            <a:srgbClr val="EFFB9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API is updated with every release of oneM2M, to progress the mapping</a:t>
            </a:r>
          </a:p>
        </p:txBody>
      </p:sp>
      <p:sp>
        <p:nvSpPr>
          <p:cNvPr id="30" name="Rectangular Callout 29"/>
          <p:cNvSpPr/>
          <p:nvPr/>
        </p:nvSpPr>
        <p:spPr>
          <a:xfrm>
            <a:off x="8269357" y="5142743"/>
            <a:ext cx="3607904" cy="1290009"/>
          </a:xfrm>
          <a:prstGeom prst="wedgeRectCallout">
            <a:avLst>
              <a:gd name="adj1" fmla="val -79786"/>
              <a:gd name="adj2" fmla="val -93372"/>
            </a:avLst>
          </a:prstGeom>
          <a:solidFill>
            <a:srgbClr val="EFFB9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Mapping of oneM2M resources to an Information Model </a:t>
            </a: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(here assuming NGSI-LD core info model)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29CB0FA-AEDF-847E-F136-65A5E6BA869C}"/>
              </a:ext>
            </a:extLst>
          </p:cNvPr>
          <p:cNvSpPr txBox="1"/>
          <p:nvPr/>
        </p:nvSpPr>
        <p:spPr>
          <a:xfrm>
            <a:off x="364283" y="2818092"/>
            <a:ext cx="276178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CIM(22)023010_Discussion_oneM2M_and_NGSI-LD</a:t>
            </a:r>
          </a:p>
        </p:txBody>
      </p:sp>
    </p:spTree>
    <p:extLst>
      <p:ext uri="{BB962C8B-B14F-4D97-AF65-F5344CB8AC3E}">
        <p14:creationId xmlns:p14="http://schemas.microsoft.com/office/powerpoint/2010/main" val="3397445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597408" y="1255776"/>
            <a:ext cx="10850879" cy="836126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This is a proposal to give the </a:t>
            </a:r>
            <a:r>
              <a:rPr lang="en-GB" dirty="0" err="1"/>
              <a:t>Mca</a:t>
            </a:r>
            <a:r>
              <a:rPr lang="en-GB" dirty="0"/>
              <a:t> reference point an additional protocol, NGSI-LD, </a:t>
            </a:r>
          </a:p>
          <a:p>
            <a:r>
              <a:rPr lang="en-GB" dirty="0"/>
              <a:t>AND to define in oneM2M a method to map data resources to NGSI-LD linked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/3/ oneM2M and NGSI-LD: mapped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6DF47B-3BED-4C75-ACAB-4344E1B376F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ttangolo 10"/>
          <p:cNvSpPr/>
          <p:nvPr/>
        </p:nvSpPr>
        <p:spPr>
          <a:xfrm>
            <a:off x="2797404" y="5071093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   IPE</a:t>
            </a:r>
          </a:p>
        </p:txBody>
      </p:sp>
      <p:cxnSp>
        <p:nvCxnSpPr>
          <p:cNvPr id="7" name="Connettore 2 13"/>
          <p:cNvCxnSpPr>
            <a:stCxn id="15" idx="2"/>
            <a:endCxn id="9" idx="0"/>
          </p:cNvCxnSpPr>
          <p:nvPr/>
        </p:nvCxnSpPr>
        <p:spPr>
          <a:xfrm flipH="1">
            <a:off x="5451087" y="3257957"/>
            <a:ext cx="17881" cy="447337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14"/>
          <p:cNvSpPr/>
          <p:nvPr/>
        </p:nvSpPr>
        <p:spPr>
          <a:xfrm>
            <a:off x="4774892" y="3996537"/>
            <a:ext cx="3642637" cy="664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/>
          </a:p>
        </p:txBody>
      </p:sp>
      <p:sp>
        <p:nvSpPr>
          <p:cNvPr id="9" name="Rettangolo 15"/>
          <p:cNvSpPr/>
          <p:nvPr/>
        </p:nvSpPr>
        <p:spPr>
          <a:xfrm>
            <a:off x="4782256" y="3705294"/>
            <a:ext cx="3639437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ttangolo 16"/>
          <p:cNvSpPr/>
          <p:nvPr/>
        </p:nvSpPr>
        <p:spPr>
          <a:xfrm>
            <a:off x="4782257" y="4383806"/>
            <a:ext cx="1338836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1" name="Connettore 2 17"/>
          <p:cNvCxnSpPr>
            <a:stCxn id="10" idx="2"/>
            <a:endCxn id="6" idx="0"/>
          </p:cNvCxnSpPr>
          <p:nvPr/>
        </p:nvCxnSpPr>
        <p:spPr>
          <a:xfrm flipH="1">
            <a:off x="3631673" y="4662075"/>
            <a:ext cx="1820002" cy="409018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22"/>
          <p:cNvSpPr/>
          <p:nvPr/>
        </p:nvSpPr>
        <p:spPr>
          <a:xfrm>
            <a:off x="4019092" y="3548724"/>
            <a:ext cx="763164" cy="3433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100" b="1" dirty="0"/>
              <a:t>Server</a:t>
            </a:r>
          </a:p>
          <a:p>
            <a:r>
              <a:rPr lang="en-US" sz="1100" b="1" dirty="0"/>
              <a:t>IN-CSE </a:t>
            </a:r>
          </a:p>
        </p:txBody>
      </p:sp>
      <p:pic>
        <p:nvPicPr>
          <p:cNvPr id="14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2" y="3990838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tangolo 26"/>
          <p:cNvSpPr/>
          <p:nvPr/>
        </p:nvSpPr>
        <p:spPr>
          <a:xfrm>
            <a:off x="4645129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pic>
        <p:nvPicPr>
          <p:cNvPr id="16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46" y="2866762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ttangolo 53"/>
          <p:cNvSpPr/>
          <p:nvPr/>
        </p:nvSpPr>
        <p:spPr>
          <a:xfrm>
            <a:off x="3656025" y="2505823"/>
            <a:ext cx="5179655" cy="23775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ttangolo 60"/>
          <p:cNvSpPr/>
          <p:nvPr/>
        </p:nvSpPr>
        <p:spPr>
          <a:xfrm>
            <a:off x="1390834" y="5927317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Field devices</a:t>
            </a:r>
          </a:p>
        </p:txBody>
      </p:sp>
      <p:sp>
        <p:nvSpPr>
          <p:cNvPr id="19" name="Rettangolo 61"/>
          <p:cNvSpPr/>
          <p:nvPr/>
        </p:nvSpPr>
        <p:spPr>
          <a:xfrm>
            <a:off x="3209524" y="5850699"/>
            <a:ext cx="1956155" cy="436982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Other  standards</a:t>
            </a:r>
          </a:p>
          <a:p>
            <a:r>
              <a:rPr lang="en-US" sz="1400" b="1" dirty="0"/>
              <a:t>/proprietary</a:t>
            </a:r>
          </a:p>
        </p:txBody>
      </p:sp>
      <p:cxnSp>
        <p:nvCxnSpPr>
          <p:cNvPr id="20" name="Connettore 2 62"/>
          <p:cNvCxnSpPr>
            <a:stCxn id="6" idx="2"/>
          </p:cNvCxnSpPr>
          <p:nvPr/>
        </p:nvCxnSpPr>
        <p:spPr>
          <a:xfrm flipH="1">
            <a:off x="2208153" y="5387087"/>
            <a:ext cx="1423520" cy="53511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16">
            <a:extLst>
              <a:ext uri="{FF2B5EF4-FFF2-40B4-BE49-F238E27FC236}">
                <a16:creationId xmlns:a16="http://schemas.microsoft.com/office/drawing/2014/main" id="{13029652-5C24-42D7-B1FD-AA9F81C7A553}"/>
              </a:ext>
            </a:extLst>
          </p:cNvPr>
          <p:cNvSpPr/>
          <p:nvPr/>
        </p:nvSpPr>
        <p:spPr>
          <a:xfrm>
            <a:off x="3842068" y="3996536"/>
            <a:ext cx="940189" cy="387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Mcc</a:t>
            </a:r>
            <a:r>
              <a:rPr lang="en-US" sz="1100" dirty="0">
                <a:solidFill>
                  <a:schemeClr val="tx1"/>
                </a:solidFill>
              </a:rPr>
              <a:t>’(sometimes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r>
              <a:rPr lang="en-US" sz="1100" dirty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756" y="3718585"/>
            <a:ext cx="656139" cy="8930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9123" y="4062790"/>
            <a:ext cx="741539" cy="598508"/>
          </a:xfrm>
          <a:prstGeom prst="rect">
            <a:avLst/>
          </a:prstGeom>
        </p:spPr>
      </p:pic>
      <p:sp>
        <p:nvSpPr>
          <p:cNvPr id="37" name="Rettangolo 26"/>
          <p:cNvSpPr/>
          <p:nvPr/>
        </p:nvSpPr>
        <p:spPr>
          <a:xfrm>
            <a:off x="6396791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72B1FA-A587-4051-8F4F-737A18109F88}"/>
              </a:ext>
            </a:extLst>
          </p:cNvPr>
          <p:cNvSpPr txBox="1"/>
          <p:nvPr/>
        </p:nvSpPr>
        <p:spPr>
          <a:xfrm>
            <a:off x="7615184" y="3445955"/>
            <a:ext cx="7569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dirty="0">
                <a:ln>
                  <a:noFill/>
                </a:ln>
                <a:solidFill>
                  <a:srgbClr val="050D14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NGSI-LD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78494B1-C0B7-40C6-BFFD-7F2C4CDE5092}"/>
              </a:ext>
            </a:extLst>
          </p:cNvPr>
          <p:cNvCxnSpPr>
            <a:cxnSpLocks/>
          </p:cNvCxnSpPr>
          <p:nvPr/>
        </p:nvCxnSpPr>
        <p:spPr>
          <a:xfrm>
            <a:off x="7643191" y="3233502"/>
            <a:ext cx="4690" cy="4850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eft-Right Arrow Callout 33"/>
          <p:cNvSpPr/>
          <p:nvPr/>
        </p:nvSpPr>
        <p:spPr>
          <a:xfrm>
            <a:off x="6661029" y="4349796"/>
            <a:ext cx="900541" cy="267555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8">
            <a:extLst>
              <a:ext uri="{FF2B5EF4-FFF2-40B4-BE49-F238E27FC236}">
                <a16:creationId xmlns:a16="http://schemas.microsoft.com/office/drawing/2014/main" id="{EF98BBAE-6E63-845B-051D-DAD77EA66052}"/>
              </a:ext>
            </a:extLst>
          </p:cNvPr>
          <p:cNvGrpSpPr/>
          <p:nvPr/>
        </p:nvGrpSpPr>
        <p:grpSpPr>
          <a:xfrm>
            <a:off x="8930909" y="4777429"/>
            <a:ext cx="2853381" cy="1307885"/>
            <a:chOff x="1127464" y="1549183"/>
            <a:chExt cx="9605639" cy="4520938"/>
          </a:xfrm>
        </p:grpSpPr>
        <p:grpSp>
          <p:nvGrpSpPr>
            <p:cNvPr id="23" name="Group 2">
              <a:extLst>
                <a:ext uri="{FF2B5EF4-FFF2-40B4-BE49-F238E27FC236}">
                  <a16:creationId xmlns:a16="http://schemas.microsoft.com/office/drawing/2014/main" id="{9F6B6F1D-9AEE-AE43-A5D6-BDD669F30801}"/>
                </a:ext>
              </a:extLst>
            </p:cNvPr>
            <p:cNvGrpSpPr/>
            <p:nvPr/>
          </p:nvGrpSpPr>
          <p:grpSpPr>
            <a:xfrm>
              <a:off x="1127464" y="1549183"/>
              <a:ext cx="9605639" cy="4520938"/>
              <a:chOff x="93296" y="1282701"/>
              <a:chExt cx="11121441" cy="4686300"/>
            </a:xfrm>
          </p:grpSpPr>
          <p:sp>
            <p:nvSpPr>
              <p:cNvPr id="28" name="Rectangle à coins arrondis 5">
                <a:extLst>
                  <a:ext uri="{FF2B5EF4-FFF2-40B4-BE49-F238E27FC236}">
                    <a16:creationId xmlns:a16="http://schemas.microsoft.com/office/drawing/2014/main" id="{8CAE4C88-2790-461B-26C6-F7AF355D84AE}"/>
                  </a:ext>
                </a:extLst>
              </p:cNvPr>
              <p:cNvSpPr/>
              <p:nvPr/>
            </p:nvSpPr>
            <p:spPr bwMode="auto">
              <a:xfrm>
                <a:off x="93296" y="1282701"/>
                <a:ext cx="11121441" cy="4686300"/>
              </a:xfrm>
              <a:prstGeom prst="roundRect">
                <a:avLst>
                  <a:gd name="adj" fmla="val 5827"/>
                </a:avLst>
              </a:prstGeom>
              <a:solidFill>
                <a:schemeClr val="bg1"/>
              </a:solidFill>
              <a:ln w="38100">
                <a:solidFill>
                  <a:srgbClr val="B40000"/>
                </a:solidFill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Registration</a:t>
                </a:r>
              </a:p>
            </p:txBody>
          </p:sp>
          <p:sp>
            <p:nvSpPr>
              <p:cNvPr id="29" name="Rectangle à coins arrondis 5">
                <a:extLst>
                  <a:ext uri="{FF2B5EF4-FFF2-40B4-BE49-F238E27FC236}">
                    <a16:creationId xmlns:a16="http://schemas.microsoft.com/office/drawing/2014/main" id="{B85534BC-5746-4C8F-9AA1-DC91061FE8FE}"/>
                  </a:ext>
                </a:extLst>
              </p:cNvPr>
              <p:cNvSpPr/>
              <p:nvPr/>
            </p:nvSpPr>
            <p:spPr bwMode="auto">
              <a:xfrm>
                <a:off x="313757" y="2088433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Registration</a:t>
                </a:r>
              </a:p>
            </p:txBody>
          </p:sp>
          <p:sp>
            <p:nvSpPr>
              <p:cNvPr id="31" name="Rectangle à coins arrondis 6">
                <a:extLst>
                  <a:ext uri="{FF2B5EF4-FFF2-40B4-BE49-F238E27FC236}">
                    <a16:creationId xmlns:a16="http://schemas.microsoft.com/office/drawing/2014/main" id="{21DD5D17-C8EA-5FE5-2D47-1F18BA99A959}"/>
                  </a:ext>
                </a:extLst>
              </p:cNvPr>
              <p:cNvSpPr/>
              <p:nvPr/>
            </p:nvSpPr>
            <p:spPr bwMode="auto">
              <a:xfrm>
                <a:off x="3912005" y="3357686"/>
                <a:ext cx="1582796" cy="1046965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Group Management</a:t>
                </a:r>
              </a:p>
            </p:txBody>
          </p:sp>
          <p:sp>
            <p:nvSpPr>
              <p:cNvPr id="32" name="Rectangle à coins arrondis 7">
                <a:extLst>
                  <a:ext uri="{FF2B5EF4-FFF2-40B4-BE49-F238E27FC236}">
                    <a16:creationId xmlns:a16="http://schemas.microsoft.com/office/drawing/2014/main" id="{66DB258C-E5E1-7836-F3EB-658111BBF2AA}"/>
                  </a:ext>
                </a:extLst>
              </p:cNvPr>
              <p:cNvSpPr/>
              <p:nvPr/>
            </p:nvSpPr>
            <p:spPr bwMode="auto">
              <a:xfrm>
                <a:off x="3937530" y="2088433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33" name="Rectangle à coins arrondis 8">
                <a:extLst>
                  <a:ext uri="{FF2B5EF4-FFF2-40B4-BE49-F238E27FC236}">
                    <a16:creationId xmlns:a16="http://schemas.microsoft.com/office/drawing/2014/main" id="{66B255FF-CC01-85CC-8DA7-E34E52D33634}"/>
                  </a:ext>
                </a:extLst>
              </p:cNvPr>
              <p:cNvSpPr/>
              <p:nvPr/>
            </p:nvSpPr>
            <p:spPr bwMode="auto">
              <a:xfrm>
                <a:off x="5739933" y="2102534"/>
                <a:ext cx="1582797" cy="1046965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Discovery</a:t>
                </a:r>
              </a:p>
            </p:txBody>
          </p:sp>
          <p:sp>
            <p:nvSpPr>
              <p:cNvPr id="35" name="Rectangle à coins arrondis 9">
                <a:extLst>
                  <a:ext uri="{FF2B5EF4-FFF2-40B4-BE49-F238E27FC236}">
                    <a16:creationId xmlns:a16="http://schemas.microsoft.com/office/drawing/2014/main" id="{0A0302E4-875E-C3F1-0104-18A6D6AF7BF0}"/>
                  </a:ext>
                </a:extLst>
              </p:cNvPr>
              <p:cNvSpPr/>
              <p:nvPr/>
            </p:nvSpPr>
            <p:spPr bwMode="auto">
              <a:xfrm>
                <a:off x="7551821" y="2088872"/>
                <a:ext cx="1582797" cy="1046968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Data Management &amp; Repository </a:t>
                </a:r>
              </a:p>
            </p:txBody>
          </p:sp>
          <p:sp>
            <p:nvSpPr>
              <p:cNvPr id="40" name="Rectangle à coins arrondis 10">
                <a:extLst>
                  <a:ext uri="{FF2B5EF4-FFF2-40B4-BE49-F238E27FC236}">
                    <a16:creationId xmlns:a16="http://schemas.microsoft.com/office/drawing/2014/main" id="{110A3FAC-AADF-85ED-A343-FA8F486B671B}"/>
                  </a:ext>
                </a:extLst>
              </p:cNvPr>
              <p:cNvSpPr/>
              <p:nvPr/>
            </p:nvSpPr>
            <p:spPr bwMode="auto">
              <a:xfrm>
                <a:off x="5770242" y="3344212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Application &amp; Service Management</a:t>
                </a:r>
              </a:p>
            </p:txBody>
          </p:sp>
          <p:sp>
            <p:nvSpPr>
              <p:cNvPr id="43" name="Rectangle à coins arrondis 11">
                <a:extLst>
                  <a:ext uri="{FF2B5EF4-FFF2-40B4-BE49-F238E27FC236}">
                    <a16:creationId xmlns:a16="http://schemas.microsoft.com/office/drawing/2014/main" id="{9CC7A45B-3A30-EDC0-1308-3EF3AAE7CEA7}"/>
                  </a:ext>
                </a:extLst>
              </p:cNvPr>
              <p:cNvSpPr/>
              <p:nvPr/>
            </p:nvSpPr>
            <p:spPr bwMode="auto">
              <a:xfrm>
                <a:off x="326771" y="3340167"/>
                <a:ext cx="1582796" cy="1046965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Device Management</a:t>
                </a:r>
              </a:p>
            </p:txBody>
          </p:sp>
          <p:sp>
            <p:nvSpPr>
              <p:cNvPr id="44" name="Rectangle à coins arrondis 12">
                <a:extLst>
                  <a:ext uri="{FF2B5EF4-FFF2-40B4-BE49-F238E27FC236}">
                    <a16:creationId xmlns:a16="http://schemas.microsoft.com/office/drawing/2014/main" id="{994427F7-F5C9-2C68-1351-D8097F819426}"/>
                  </a:ext>
                </a:extLst>
              </p:cNvPr>
              <p:cNvSpPr/>
              <p:nvPr/>
            </p:nvSpPr>
            <p:spPr bwMode="auto">
              <a:xfrm>
                <a:off x="2115229" y="3344212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Subscription &amp; Notification</a:t>
                </a:r>
              </a:p>
            </p:txBody>
          </p:sp>
          <p:sp>
            <p:nvSpPr>
              <p:cNvPr id="45" name="Rectangle à coins arrondis 13">
                <a:extLst>
                  <a:ext uri="{FF2B5EF4-FFF2-40B4-BE49-F238E27FC236}">
                    <a16:creationId xmlns:a16="http://schemas.microsoft.com/office/drawing/2014/main" id="{8A0935A5-3316-955A-2650-2E4497F8226C}"/>
                  </a:ext>
                </a:extLst>
              </p:cNvPr>
              <p:cNvSpPr/>
              <p:nvPr/>
            </p:nvSpPr>
            <p:spPr bwMode="auto">
              <a:xfrm>
                <a:off x="2125644" y="2102534"/>
                <a:ext cx="1582796" cy="1046965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Communication Management</a:t>
                </a:r>
              </a:p>
            </p:txBody>
          </p:sp>
          <p:sp>
            <p:nvSpPr>
              <p:cNvPr id="46" name="Rectangle à coins arrondis 14">
                <a:extLst>
                  <a:ext uri="{FF2B5EF4-FFF2-40B4-BE49-F238E27FC236}">
                    <a16:creationId xmlns:a16="http://schemas.microsoft.com/office/drawing/2014/main" id="{5AA6CE78-4514-A448-D23F-4F0CB44F03D0}"/>
                  </a:ext>
                </a:extLst>
              </p:cNvPr>
              <p:cNvSpPr/>
              <p:nvPr/>
            </p:nvSpPr>
            <p:spPr bwMode="auto">
              <a:xfrm>
                <a:off x="9362773" y="3357685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Service Charging &amp; Accounting</a:t>
                </a:r>
              </a:p>
            </p:txBody>
          </p:sp>
          <p:sp>
            <p:nvSpPr>
              <p:cNvPr id="47" name="Rectangle à coins arrondis 15">
                <a:extLst>
                  <a:ext uri="{FF2B5EF4-FFF2-40B4-BE49-F238E27FC236}">
                    <a16:creationId xmlns:a16="http://schemas.microsoft.com/office/drawing/2014/main" id="{59DCAF1C-D3A7-6DA4-1E45-9DEFCE081DA0}"/>
                  </a:ext>
                </a:extLst>
              </p:cNvPr>
              <p:cNvSpPr/>
              <p:nvPr/>
            </p:nvSpPr>
            <p:spPr bwMode="auto">
              <a:xfrm>
                <a:off x="7584684" y="3358777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Location</a:t>
                </a:r>
              </a:p>
            </p:txBody>
          </p:sp>
          <p:sp>
            <p:nvSpPr>
              <p:cNvPr id="48" name="Rectangle à coins arrondis 16">
                <a:extLst>
                  <a:ext uri="{FF2B5EF4-FFF2-40B4-BE49-F238E27FC236}">
                    <a16:creationId xmlns:a16="http://schemas.microsoft.com/office/drawing/2014/main" id="{EE440C7A-7129-4F4A-A575-AB5DD4B70548}"/>
                  </a:ext>
                </a:extLst>
              </p:cNvPr>
              <p:cNvSpPr/>
              <p:nvPr/>
            </p:nvSpPr>
            <p:spPr bwMode="auto">
              <a:xfrm>
                <a:off x="1306974" y="4614571"/>
                <a:ext cx="1582796" cy="1046965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Network Service Exposure</a:t>
                </a:r>
              </a:p>
            </p:txBody>
          </p:sp>
          <p:sp>
            <p:nvSpPr>
              <p:cNvPr id="49" name="Rectangle à coins arrondis 16">
                <a:extLst>
                  <a:ext uri="{FF2B5EF4-FFF2-40B4-BE49-F238E27FC236}">
                    <a16:creationId xmlns:a16="http://schemas.microsoft.com/office/drawing/2014/main" id="{91168188-A656-C450-4662-0DA367299C6A}"/>
                  </a:ext>
                </a:extLst>
              </p:cNvPr>
              <p:cNvSpPr/>
              <p:nvPr/>
            </p:nvSpPr>
            <p:spPr bwMode="auto">
              <a:xfrm>
                <a:off x="9354223" y="2088433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Semantics </a:t>
                </a:r>
              </a:p>
            </p:txBody>
          </p:sp>
          <p:sp>
            <p:nvSpPr>
              <p:cNvPr id="50" name="Rectangle à coins arrondis 16">
                <a:extLst>
                  <a:ext uri="{FF2B5EF4-FFF2-40B4-BE49-F238E27FC236}">
                    <a16:creationId xmlns:a16="http://schemas.microsoft.com/office/drawing/2014/main" id="{F2A5EEB3-4F00-36F9-D3FA-A26014C7705E}"/>
                  </a:ext>
                </a:extLst>
              </p:cNvPr>
              <p:cNvSpPr/>
              <p:nvPr/>
            </p:nvSpPr>
            <p:spPr bwMode="auto">
              <a:xfrm>
                <a:off x="3100048" y="4597663"/>
                <a:ext cx="1582797" cy="1046967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Transaction Management </a:t>
                </a:r>
              </a:p>
            </p:txBody>
          </p:sp>
          <p:sp>
            <p:nvSpPr>
              <p:cNvPr id="51" name="TextBox 23">
                <a:extLst>
                  <a:ext uri="{FF2B5EF4-FFF2-40B4-BE49-F238E27FC236}">
                    <a16:creationId xmlns:a16="http://schemas.microsoft.com/office/drawing/2014/main" id="{A49380A7-C087-12B9-82B7-D47AA2404F82}"/>
                  </a:ext>
                </a:extLst>
              </p:cNvPr>
              <p:cNvSpPr txBox="1"/>
              <p:nvPr/>
            </p:nvSpPr>
            <p:spPr>
              <a:xfrm>
                <a:off x="1139948" y="1386335"/>
                <a:ext cx="4630294" cy="1433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Common Service Entity</a:t>
                </a:r>
              </a:p>
            </p:txBody>
          </p:sp>
          <p:pic>
            <p:nvPicPr>
              <p:cNvPr id="52" name="Picture 10" descr="C:\Users\Jayeeta\AppData\Local\Microsoft\Windows\INetCache\Content.Word\oneM2M Logo_HighRes.png">
                <a:extLst>
                  <a:ext uri="{FF2B5EF4-FFF2-40B4-BE49-F238E27FC236}">
                    <a16:creationId xmlns:a16="http://schemas.microsoft.com/office/drawing/2014/main" id="{7B60A76A-E2AC-B197-24F3-39B6268F4C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912" y="1404157"/>
                <a:ext cx="707035" cy="4429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4" name="Group 17">
              <a:extLst>
                <a:ext uri="{FF2B5EF4-FFF2-40B4-BE49-F238E27FC236}">
                  <a16:creationId xmlns:a16="http://schemas.microsoft.com/office/drawing/2014/main" id="{44AACC9D-BAD1-2E06-6BDF-A54D1BD794F6}"/>
                </a:ext>
              </a:extLst>
            </p:cNvPr>
            <p:cNvGrpSpPr/>
            <p:nvPr/>
          </p:nvGrpSpPr>
          <p:grpSpPr>
            <a:xfrm>
              <a:off x="5281963" y="4747169"/>
              <a:ext cx="4482177" cy="1010025"/>
              <a:chOff x="5281963" y="4747169"/>
              <a:chExt cx="4482177" cy="1010025"/>
            </a:xfrm>
          </p:grpSpPr>
          <p:sp>
            <p:nvSpPr>
              <p:cNvPr id="25" name="Rectangle à coins arrondis 16">
                <a:extLst>
                  <a:ext uri="{FF2B5EF4-FFF2-40B4-BE49-F238E27FC236}">
                    <a16:creationId xmlns:a16="http://schemas.microsoft.com/office/drawing/2014/main" id="{973C113A-BD2A-9D20-434B-224A1F8FA606}"/>
                  </a:ext>
                </a:extLst>
              </p:cNvPr>
              <p:cNvSpPr/>
              <p:nvPr/>
            </p:nvSpPr>
            <p:spPr bwMode="auto">
              <a:xfrm>
                <a:off x="5281963" y="4747171"/>
                <a:ext cx="1367069" cy="1010023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Time </a:t>
                </a:r>
              </a:p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Management </a:t>
                </a:r>
              </a:p>
            </p:txBody>
          </p:sp>
          <p:sp>
            <p:nvSpPr>
              <p:cNvPr id="26" name="Rectangle à coins arrondis 16">
                <a:extLst>
                  <a:ext uri="{FF2B5EF4-FFF2-40B4-BE49-F238E27FC236}">
                    <a16:creationId xmlns:a16="http://schemas.microsoft.com/office/drawing/2014/main" id="{B87ED5B9-BF28-BC8E-62FE-198483F75F39}"/>
                  </a:ext>
                </a:extLst>
              </p:cNvPr>
              <p:cNvSpPr/>
              <p:nvPr/>
            </p:nvSpPr>
            <p:spPr bwMode="auto">
              <a:xfrm>
                <a:off x="6839517" y="4747170"/>
                <a:ext cx="1367069" cy="1010023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Session </a:t>
                </a:r>
              </a:p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Management </a:t>
                </a:r>
              </a:p>
            </p:txBody>
          </p:sp>
          <p:sp>
            <p:nvSpPr>
              <p:cNvPr id="27" name="Rectangle à coins arrondis 16">
                <a:extLst>
                  <a:ext uri="{FF2B5EF4-FFF2-40B4-BE49-F238E27FC236}">
                    <a16:creationId xmlns:a16="http://schemas.microsoft.com/office/drawing/2014/main" id="{9D7901A5-0785-9126-85DB-28BD0660472B}"/>
                  </a:ext>
                </a:extLst>
              </p:cNvPr>
              <p:cNvSpPr/>
              <p:nvPr/>
            </p:nvSpPr>
            <p:spPr bwMode="auto">
              <a:xfrm>
                <a:off x="8397071" y="4747169"/>
                <a:ext cx="1367069" cy="1010023"/>
              </a:xfrm>
              <a:prstGeom prst="roundRect">
                <a:avLst/>
              </a:prstGeom>
              <a:solidFill>
                <a:srgbClr val="B40000"/>
              </a:solidFill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0" h="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/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Process </a:t>
                </a:r>
              </a:p>
              <a:p>
                <a:pPr algn="ctr"/>
                <a:r>
                  <a:rPr lang="en-US" sz="400" b="1" dirty="0">
                    <a:solidFill>
                      <a:prstClr val="white"/>
                    </a:solidFill>
                    <a:latin typeface="Arial" panose="020B0604020202020204"/>
                  </a:rPr>
                  <a:t>Management </a:t>
                </a:r>
              </a:p>
            </p:txBody>
          </p:sp>
        </p:grpSp>
      </p:grpSp>
      <p:sp>
        <p:nvSpPr>
          <p:cNvPr id="53" name="Rectangle à coins arrondis 15">
            <a:extLst>
              <a:ext uri="{FF2B5EF4-FFF2-40B4-BE49-F238E27FC236}">
                <a16:creationId xmlns:a16="http://schemas.microsoft.com/office/drawing/2014/main" id="{B1E9A9A9-3FAC-17BD-4CAC-1B3FB0878BFD}"/>
              </a:ext>
            </a:extLst>
          </p:cNvPr>
          <p:cNvSpPr/>
          <p:nvPr/>
        </p:nvSpPr>
        <p:spPr bwMode="auto">
          <a:xfrm>
            <a:off x="9855759" y="3350657"/>
            <a:ext cx="997183" cy="712133"/>
          </a:xfrm>
          <a:prstGeom prst="roundRect">
            <a:avLst>
              <a:gd name="adj" fmla="val 0"/>
            </a:avLst>
          </a:prstGeom>
          <a:solidFill>
            <a:srgbClr val="B4000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0" h="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NGSI-LD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EC85510-64A1-F41F-BD21-603F52A2001A}"/>
              </a:ext>
            </a:extLst>
          </p:cNvPr>
          <p:cNvSpPr txBox="1"/>
          <p:nvPr/>
        </p:nvSpPr>
        <p:spPr>
          <a:xfrm>
            <a:off x="9851899" y="2917926"/>
            <a:ext cx="100104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New CSF</a:t>
            </a:r>
          </a:p>
        </p:txBody>
      </p:sp>
    </p:spTree>
    <p:extLst>
      <p:ext uri="{BB962C8B-B14F-4D97-AF65-F5344CB8AC3E}">
        <p14:creationId xmlns:p14="http://schemas.microsoft.com/office/powerpoint/2010/main" val="4119568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597408" y="1255776"/>
            <a:ext cx="10850879" cy="836126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This is a proposal to give the </a:t>
            </a:r>
            <a:r>
              <a:rPr lang="en-GB" dirty="0" err="1"/>
              <a:t>Mca</a:t>
            </a:r>
            <a:r>
              <a:rPr lang="en-GB" dirty="0"/>
              <a:t> reference point an additional protocol, NGSI-LD, </a:t>
            </a:r>
          </a:p>
          <a:p>
            <a:r>
              <a:rPr lang="en-GB" dirty="0"/>
              <a:t>AND to define in oneM2M a method to map data resources to NGSI-LD linked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/3/ oneM2M and NGSI-LD: mapped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6DF47B-3BED-4C75-ACAB-4344E1B376F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ttangolo 10"/>
          <p:cNvSpPr/>
          <p:nvPr/>
        </p:nvSpPr>
        <p:spPr>
          <a:xfrm>
            <a:off x="2797404" y="5071093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   IPE</a:t>
            </a:r>
          </a:p>
        </p:txBody>
      </p:sp>
      <p:cxnSp>
        <p:nvCxnSpPr>
          <p:cNvPr id="7" name="Connettore 2 13"/>
          <p:cNvCxnSpPr>
            <a:stCxn id="15" idx="2"/>
            <a:endCxn id="9" idx="0"/>
          </p:cNvCxnSpPr>
          <p:nvPr/>
        </p:nvCxnSpPr>
        <p:spPr>
          <a:xfrm flipH="1">
            <a:off x="5451087" y="3257957"/>
            <a:ext cx="17881" cy="447337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14"/>
          <p:cNvSpPr/>
          <p:nvPr/>
        </p:nvSpPr>
        <p:spPr>
          <a:xfrm>
            <a:off x="4774892" y="3996537"/>
            <a:ext cx="3642637" cy="664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/>
          </a:p>
        </p:txBody>
      </p:sp>
      <p:sp>
        <p:nvSpPr>
          <p:cNvPr id="9" name="Rettangolo 15"/>
          <p:cNvSpPr/>
          <p:nvPr/>
        </p:nvSpPr>
        <p:spPr>
          <a:xfrm>
            <a:off x="4782256" y="3705294"/>
            <a:ext cx="3639437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ttangolo 16"/>
          <p:cNvSpPr/>
          <p:nvPr/>
        </p:nvSpPr>
        <p:spPr>
          <a:xfrm>
            <a:off x="4782257" y="4383806"/>
            <a:ext cx="1338836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1" name="Connettore 2 17"/>
          <p:cNvCxnSpPr>
            <a:stCxn id="10" idx="2"/>
            <a:endCxn id="6" idx="0"/>
          </p:cNvCxnSpPr>
          <p:nvPr/>
        </p:nvCxnSpPr>
        <p:spPr>
          <a:xfrm flipH="1">
            <a:off x="3631673" y="4662075"/>
            <a:ext cx="1820002" cy="409018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22"/>
          <p:cNvSpPr/>
          <p:nvPr/>
        </p:nvSpPr>
        <p:spPr>
          <a:xfrm>
            <a:off x="4019092" y="3548724"/>
            <a:ext cx="763164" cy="3433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100" b="1" dirty="0"/>
              <a:t>Server</a:t>
            </a:r>
          </a:p>
          <a:p>
            <a:r>
              <a:rPr lang="en-US" sz="1100" b="1" dirty="0"/>
              <a:t>IN-CSE </a:t>
            </a:r>
          </a:p>
        </p:txBody>
      </p:sp>
      <p:pic>
        <p:nvPicPr>
          <p:cNvPr id="14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2" y="3990838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tangolo 26"/>
          <p:cNvSpPr/>
          <p:nvPr/>
        </p:nvSpPr>
        <p:spPr>
          <a:xfrm>
            <a:off x="4645129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pic>
        <p:nvPicPr>
          <p:cNvPr id="16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46" y="2866762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ttangolo 53"/>
          <p:cNvSpPr/>
          <p:nvPr/>
        </p:nvSpPr>
        <p:spPr>
          <a:xfrm>
            <a:off x="3656025" y="2505823"/>
            <a:ext cx="5179655" cy="23775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ttangolo 60"/>
          <p:cNvSpPr/>
          <p:nvPr/>
        </p:nvSpPr>
        <p:spPr>
          <a:xfrm>
            <a:off x="1390834" y="5927317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Field devices</a:t>
            </a:r>
          </a:p>
        </p:txBody>
      </p:sp>
      <p:sp>
        <p:nvSpPr>
          <p:cNvPr id="19" name="Rettangolo 61"/>
          <p:cNvSpPr/>
          <p:nvPr/>
        </p:nvSpPr>
        <p:spPr>
          <a:xfrm>
            <a:off x="3209524" y="5850699"/>
            <a:ext cx="1956155" cy="436982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Other  standards</a:t>
            </a:r>
          </a:p>
          <a:p>
            <a:r>
              <a:rPr lang="en-US" sz="1400" b="1" dirty="0"/>
              <a:t>/proprietary</a:t>
            </a:r>
          </a:p>
        </p:txBody>
      </p:sp>
      <p:cxnSp>
        <p:nvCxnSpPr>
          <p:cNvPr id="20" name="Connettore 2 62"/>
          <p:cNvCxnSpPr>
            <a:stCxn id="6" idx="2"/>
          </p:cNvCxnSpPr>
          <p:nvPr/>
        </p:nvCxnSpPr>
        <p:spPr>
          <a:xfrm flipH="1">
            <a:off x="2208153" y="5387087"/>
            <a:ext cx="1423520" cy="53511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16">
            <a:extLst>
              <a:ext uri="{FF2B5EF4-FFF2-40B4-BE49-F238E27FC236}">
                <a16:creationId xmlns:a16="http://schemas.microsoft.com/office/drawing/2014/main" id="{13029652-5C24-42D7-B1FD-AA9F81C7A553}"/>
              </a:ext>
            </a:extLst>
          </p:cNvPr>
          <p:cNvSpPr/>
          <p:nvPr/>
        </p:nvSpPr>
        <p:spPr>
          <a:xfrm>
            <a:off x="3842068" y="3996536"/>
            <a:ext cx="940189" cy="387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Mcc</a:t>
            </a:r>
            <a:r>
              <a:rPr lang="en-US" sz="1100" dirty="0">
                <a:solidFill>
                  <a:schemeClr val="tx1"/>
                </a:solidFill>
              </a:rPr>
              <a:t>’(sometimes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r>
              <a:rPr lang="en-US" sz="1100" dirty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756" y="3718585"/>
            <a:ext cx="656139" cy="8930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9123" y="4062790"/>
            <a:ext cx="741539" cy="598508"/>
          </a:xfrm>
          <a:prstGeom prst="rect">
            <a:avLst/>
          </a:prstGeom>
        </p:spPr>
      </p:pic>
      <p:sp>
        <p:nvSpPr>
          <p:cNvPr id="37" name="Rettangolo 26"/>
          <p:cNvSpPr/>
          <p:nvPr/>
        </p:nvSpPr>
        <p:spPr>
          <a:xfrm>
            <a:off x="6396791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72B1FA-A587-4051-8F4F-737A18109F88}"/>
              </a:ext>
            </a:extLst>
          </p:cNvPr>
          <p:cNvSpPr txBox="1"/>
          <p:nvPr/>
        </p:nvSpPr>
        <p:spPr>
          <a:xfrm>
            <a:off x="7615184" y="3445955"/>
            <a:ext cx="449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 err="1">
                <a:solidFill>
                  <a:srgbClr val="C00000"/>
                </a:solidFill>
                <a:latin typeface="Open Sans Light"/>
              </a:rPr>
              <a:t>Mca</a:t>
            </a:r>
            <a:endParaRPr kumimoji="0" lang="en-GB" sz="1100" b="1" i="0" u="none" strike="noStrike" kern="1200" cap="none" spc="0" normalizeH="0" baseline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78494B1-C0B7-40C6-BFFD-7F2C4CDE5092}"/>
              </a:ext>
            </a:extLst>
          </p:cNvPr>
          <p:cNvCxnSpPr>
            <a:cxnSpLocks/>
          </p:cNvCxnSpPr>
          <p:nvPr/>
        </p:nvCxnSpPr>
        <p:spPr>
          <a:xfrm>
            <a:off x="7643191" y="3233502"/>
            <a:ext cx="4690" cy="4850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eft-Right Arrow Callout 33"/>
          <p:cNvSpPr/>
          <p:nvPr/>
        </p:nvSpPr>
        <p:spPr>
          <a:xfrm>
            <a:off x="6661029" y="4349796"/>
            <a:ext cx="900541" cy="267555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D68EDF-5426-E53D-2969-201F77B52F9F}"/>
              </a:ext>
            </a:extLst>
          </p:cNvPr>
          <p:cNvSpPr txBox="1"/>
          <p:nvPr/>
        </p:nvSpPr>
        <p:spPr>
          <a:xfrm>
            <a:off x="9477375" y="3233502"/>
            <a:ext cx="2008883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{</a:t>
            </a:r>
            <a:r>
              <a:rPr lang="en-US" dirty="0" err="1"/>
              <a:t>CSEbase</a:t>
            </a:r>
            <a:r>
              <a:rPr lang="en-US" dirty="0"/>
              <a:t>}/</a:t>
            </a:r>
            <a:r>
              <a:rPr lang="en-US" dirty="0" err="1"/>
              <a:t>ngsild</a:t>
            </a:r>
            <a:r>
              <a:rPr lang="en-US" dirty="0"/>
              <a:t>/…</a:t>
            </a:r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2530D762-16F8-13CC-AA7C-971761D9A5F8}"/>
              </a:ext>
            </a:extLst>
          </p:cNvPr>
          <p:cNvSpPr/>
          <p:nvPr/>
        </p:nvSpPr>
        <p:spPr>
          <a:xfrm rot="5400000">
            <a:off x="10134681" y="3111607"/>
            <a:ext cx="800784" cy="19023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BA7B8E-A43B-7E62-692B-F2D5DA74C5A1}"/>
              </a:ext>
            </a:extLst>
          </p:cNvPr>
          <p:cNvSpPr txBox="1"/>
          <p:nvPr/>
        </p:nvSpPr>
        <p:spPr>
          <a:xfrm flipH="1">
            <a:off x="9267586" y="4548770"/>
            <a:ext cx="2802257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dirty="0"/>
              <a:t>NGSI-LD features are accessed via a virtual URI at CSE Base </a:t>
            </a:r>
          </a:p>
        </p:txBody>
      </p:sp>
    </p:spTree>
    <p:extLst>
      <p:ext uri="{BB962C8B-B14F-4D97-AF65-F5344CB8AC3E}">
        <p14:creationId xmlns:p14="http://schemas.microsoft.com/office/powerpoint/2010/main" val="201456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597408" y="1255776"/>
            <a:ext cx="10850879" cy="836126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This is a proposal to give the </a:t>
            </a:r>
            <a:r>
              <a:rPr lang="en-GB" dirty="0" err="1"/>
              <a:t>Mca</a:t>
            </a:r>
            <a:r>
              <a:rPr lang="en-GB" dirty="0"/>
              <a:t> reference point an additional protocol, NGSI-LD, </a:t>
            </a:r>
          </a:p>
          <a:p>
            <a:r>
              <a:rPr lang="en-GB" dirty="0"/>
              <a:t>AND to define in oneM2M a method to map data resources to NGSI-LD linked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/3/ oneM2M and NGSI-LD: mapped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6DF47B-3BED-4C75-ACAB-4344E1B376F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ttangolo 10"/>
          <p:cNvSpPr/>
          <p:nvPr/>
        </p:nvSpPr>
        <p:spPr>
          <a:xfrm>
            <a:off x="2797404" y="5071093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   IPE</a:t>
            </a:r>
          </a:p>
        </p:txBody>
      </p:sp>
      <p:cxnSp>
        <p:nvCxnSpPr>
          <p:cNvPr id="7" name="Connettore 2 13"/>
          <p:cNvCxnSpPr>
            <a:stCxn id="15" idx="2"/>
            <a:endCxn id="9" idx="0"/>
          </p:cNvCxnSpPr>
          <p:nvPr/>
        </p:nvCxnSpPr>
        <p:spPr>
          <a:xfrm flipH="1">
            <a:off x="5451087" y="3257957"/>
            <a:ext cx="17881" cy="447337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14"/>
          <p:cNvSpPr/>
          <p:nvPr/>
        </p:nvSpPr>
        <p:spPr>
          <a:xfrm>
            <a:off x="4774892" y="3996537"/>
            <a:ext cx="3642637" cy="6647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/>
          </a:p>
        </p:txBody>
      </p:sp>
      <p:sp>
        <p:nvSpPr>
          <p:cNvPr id="9" name="Rettangolo 15"/>
          <p:cNvSpPr/>
          <p:nvPr/>
        </p:nvSpPr>
        <p:spPr>
          <a:xfrm>
            <a:off x="4782256" y="3705294"/>
            <a:ext cx="3639437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ttangolo 16"/>
          <p:cNvSpPr/>
          <p:nvPr/>
        </p:nvSpPr>
        <p:spPr>
          <a:xfrm>
            <a:off x="4782257" y="4383806"/>
            <a:ext cx="1338836" cy="2782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1" name="Connettore 2 17"/>
          <p:cNvCxnSpPr>
            <a:stCxn id="10" idx="2"/>
            <a:endCxn id="6" idx="0"/>
          </p:cNvCxnSpPr>
          <p:nvPr/>
        </p:nvCxnSpPr>
        <p:spPr>
          <a:xfrm flipH="1">
            <a:off x="3631673" y="4662075"/>
            <a:ext cx="1820002" cy="409018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22"/>
          <p:cNvSpPr/>
          <p:nvPr/>
        </p:nvSpPr>
        <p:spPr>
          <a:xfrm>
            <a:off x="4019092" y="3548724"/>
            <a:ext cx="763164" cy="343344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100" b="1" dirty="0"/>
              <a:t>Server</a:t>
            </a:r>
          </a:p>
          <a:p>
            <a:r>
              <a:rPr lang="en-US" sz="1100" b="1" dirty="0"/>
              <a:t>IN-CSE </a:t>
            </a:r>
          </a:p>
        </p:txBody>
      </p:sp>
      <p:pic>
        <p:nvPicPr>
          <p:cNvPr id="14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232" y="3990838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tangolo 26"/>
          <p:cNvSpPr/>
          <p:nvPr/>
        </p:nvSpPr>
        <p:spPr>
          <a:xfrm>
            <a:off x="4645129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pic>
        <p:nvPicPr>
          <p:cNvPr id="16" name="Picture 4" descr="Risultati immagini per onem2m type: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46" y="2866762"/>
            <a:ext cx="694780" cy="36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ttangolo 53"/>
          <p:cNvSpPr/>
          <p:nvPr/>
        </p:nvSpPr>
        <p:spPr>
          <a:xfrm>
            <a:off x="3656025" y="2505823"/>
            <a:ext cx="5179655" cy="23775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ttangolo 60"/>
          <p:cNvSpPr/>
          <p:nvPr/>
        </p:nvSpPr>
        <p:spPr>
          <a:xfrm>
            <a:off x="1390834" y="5927317"/>
            <a:ext cx="1668537" cy="3159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Field devices</a:t>
            </a:r>
          </a:p>
        </p:txBody>
      </p:sp>
      <p:sp>
        <p:nvSpPr>
          <p:cNvPr id="19" name="Rettangolo 61"/>
          <p:cNvSpPr/>
          <p:nvPr/>
        </p:nvSpPr>
        <p:spPr>
          <a:xfrm>
            <a:off x="3209524" y="5850699"/>
            <a:ext cx="1956155" cy="436982"/>
          </a:xfrm>
          <a:prstGeom prst="rect">
            <a:avLst/>
          </a:prstGeom>
          <a:noFill/>
        </p:spPr>
        <p:txBody>
          <a:bodyPr wrap="none" lIns="47999" tIns="0" rIns="47999" bIns="0">
            <a:spAutoFit/>
          </a:bodyPr>
          <a:lstStyle/>
          <a:p>
            <a:r>
              <a:rPr lang="en-US" sz="1400" b="1" dirty="0"/>
              <a:t>Other  standards</a:t>
            </a:r>
          </a:p>
          <a:p>
            <a:r>
              <a:rPr lang="en-US" sz="1400" b="1" dirty="0"/>
              <a:t>/proprietary</a:t>
            </a:r>
          </a:p>
        </p:txBody>
      </p:sp>
      <p:cxnSp>
        <p:nvCxnSpPr>
          <p:cNvPr id="20" name="Connettore 2 62"/>
          <p:cNvCxnSpPr>
            <a:stCxn id="6" idx="2"/>
          </p:cNvCxnSpPr>
          <p:nvPr/>
        </p:nvCxnSpPr>
        <p:spPr>
          <a:xfrm flipH="1">
            <a:off x="2208153" y="5387087"/>
            <a:ext cx="1423520" cy="53511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tangolo 16">
            <a:extLst>
              <a:ext uri="{FF2B5EF4-FFF2-40B4-BE49-F238E27FC236}">
                <a16:creationId xmlns:a16="http://schemas.microsoft.com/office/drawing/2014/main" id="{13029652-5C24-42D7-B1FD-AA9F81C7A553}"/>
              </a:ext>
            </a:extLst>
          </p:cNvPr>
          <p:cNvSpPr/>
          <p:nvPr/>
        </p:nvSpPr>
        <p:spPr>
          <a:xfrm>
            <a:off x="3842068" y="3996536"/>
            <a:ext cx="940189" cy="387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Mcc</a:t>
            </a:r>
            <a:r>
              <a:rPr lang="en-US" sz="1100" dirty="0">
                <a:solidFill>
                  <a:schemeClr val="tx1"/>
                </a:solidFill>
              </a:rPr>
              <a:t>’(sometimes </a:t>
            </a:r>
            <a:r>
              <a:rPr lang="en-US" sz="1100" dirty="0" err="1">
                <a:solidFill>
                  <a:schemeClr val="tx1"/>
                </a:solidFill>
              </a:rPr>
              <a:t>Mca</a:t>
            </a:r>
            <a:r>
              <a:rPr lang="en-US" sz="1100" dirty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756" y="3718585"/>
            <a:ext cx="656139" cy="8930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9123" y="4062790"/>
            <a:ext cx="741539" cy="598508"/>
          </a:xfrm>
          <a:prstGeom prst="rect">
            <a:avLst/>
          </a:prstGeom>
        </p:spPr>
      </p:pic>
      <p:sp>
        <p:nvSpPr>
          <p:cNvPr id="37" name="Rettangolo 26"/>
          <p:cNvSpPr/>
          <p:nvPr/>
        </p:nvSpPr>
        <p:spPr>
          <a:xfrm>
            <a:off x="6396791" y="2593103"/>
            <a:ext cx="1647677" cy="664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Server Applications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72B1FA-A587-4051-8F4F-737A18109F88}"/>
              </a:ext>
            </a:extLst>
          </p:cNvPr>
          <p:cNvSpPr txBox="1"/>
          <p:nvPr/>
        </p:nvSpPr>
        <p:spPr>
          <a:xfrm>
            <a:off x="7615184" y="3445955"/>
            <a:ext cx="449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 err="1">
                <a:solidFill>
                  <a:srgbClr val="C00000"/>
                </a:solidFill>
                <a:latin typeface="Open Sans Light"/>
              </a:rPr>
              <a:t>Mca</a:t>
            </a:r>
            <a:endParaRPr kumimoji="0" lang="en-GB" sz="1100" b="1" i="0" u="none" strike="noStrike" kern="1200" cap="none" spc="0" normalizeH="0" baseline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78494B1-C0B7-40C6-BFFD-7F2C4CDE5092}"/>
              </a:ext>
            </a:extLst>
          </p:cNvPr>
          <p:cNvCxnSpPr>
            <a:cxnSpLocks/>
          </p:cNvCxnSpPr>
          <p:nvPr/>
        </p:nvCxnSpPr>
        <p:spPr>
          <a:xfrm>
            <a:off x="7643191" y="3233502"/>
            <a:ext cx="4690" cy="4850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eft-Right Arrow Callout 33"/>
          <p:cNvSpPr/>
          <p:nvPr/>
        </p:nvSpPr>
        <p:spPr>
          <a:xfrm>
            <a:off x="6661029" y="4349796"/>
            <a:ext cx="900541" cy="267555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BA7B8E-A43B-7E62-692B-F2D5DA74C5A1}"/>
              </a:ext>
            </a:extLst>
          </p:cNvPr>
          <p:cNvSpPr txBox="1"/>
          <p:nvPr/>
        </p:nvSpPr>
        <p:spPr>
          <a:xfrm flipH="1">
            <a:off x="7026323" y="5149776"/>
            <a:ext cx="4641070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Uses a oneM2M defined primitive.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Payload is extended to include NGSI-LD payloads / parameters</a:t>
            </a:r>
          </a:p>
        </p:txBody>
      </p:sp>
    </p:spTree>
    <p:extLst>
      <p:ext uri="{BB962C8B-B14F-4D97-AF65-F5344CB8AC3E}">
        <p14:creationId xmlns:p14="http://schemas.microsoft.com/office/powerpoint/2010/main" val="323512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7A175C-3542-2A65-B360-1D9A966EEB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oneM2M gains some features that are really beneficial to application developers</a:t>
            </a:r>
          </a:p>
          <a:p>
            <a:pPr lvl="1"/>
            <a:r>
              <a:rPr lang="en-US" dirty="0"/>
              <a:t>creation of custom data models</a:t>
            </a:r>
          </a:p>
          <a:p>
            <a:pPr lvl="1"/>
            <a:r>
              <a:rPr lang="en-US" dirty="0"/>
              <a:t>Potentially applicable to work in progress</a:t>
            </a:r>
          </a:p>
          <a:p>
            <a:r>
              <a:rPr lang="en-US" dirty="0"/>
              <a:t>NGSI-LD gains some important features that are out of scope of current definitions</a:t>
            </a:r>
          </a:p>
          <a:p>
            <a:pPr lvl="1"/>
            <a:r>
              <a:rPr lang="en-US" dirty="0"/>
              <a:t>Access Control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…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43A9BF-A625-B134-5023-0182FD234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Outcome</a:t>
            </a:r>
          </a:p>
        </p:txBody>
      </p:sp>
    </p:spTree>
    <p:extLst>
      <p:ext uri="{BB962C8B-B14F-4D97-AF65-F5344CB8AC3E}">
        <p14:creationId xmlns:p14="http://schemas.microsoft.com/office/powerpoint/2010/main" val="471389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492</Words>
  <Application>Microsoft Office PowerPoint</Application>
  <PresentationFormat>Widescreen</PresentationFormat>
  <Paragraphs>120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Myriad Pro</vt:lpstr>
      <vt:lpstr>Myriad Pro Light</vt:lpstr>
      <vt:lpstr>Open Sans Light</vt:lpstr>
      <vt:lpstr>Poppins</vt:lpstr>
      <vt:lpstr>Office Theme</vt:lpstr>
      <vt:lpstr>integration of NGSI-LD</vt:lpstr>
      <vt:lpstr>Background of Integration Discussion</vt:lpstr>
      <vt:lpstr>/3/ oneM2M and NGSI-LD: mapped</vt:lpstr>
      <vt:lpstr>/3/ oneM2M and NGSI-LD: mapped</vt:lpstr>
      <vt:lpstr>/3/ oneM2M and NGSI-LD: mapped</vt:lpstr>
      <vt:lpstr>/3/ oneM2M and NGSI-LD: mapped</vt:lpstr>
      <vt:lpstr>Outcome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56</cp:revision>
  <dcterms:created xsi:type="dcterms:W3CDTF">2017-09-21T15:46:31Z</dcterms:created>
  <dcterms:modified xsi:type="dcterms:W3CDTF">2023-08-18T15:03:55Z</dcterms:modified>
</cp:coreProperties>
</file>