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91" r:id="rId4"/>
    <p:sldId id="276" r:id="rId5"/>
    <p:sldId id="265" r:id="rId6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33B24C-CAC7-E995-E002-E2B58593AB95}" name="송재승" initials="재송" userId="S::jssong@sju.ac.kr::2b3decdc-cdbd-4fae-b87b-0c1ee6a66a74" providerId="AD"/>
  <p188:author id="{3FBB32D3-879D-EFC5-E00B-0960BAEAA4DD}" name="JaeSeung Song" initials="JS" userId="JaeSeung So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2" autoAdjust="0"/>
    <p:restoredTop sz="95728"/>
  </p:normalViewPr>
  <p:slideViewPr>
    <p:cSldViewPr snapToGrid="0">
      <p:cViewPr varScale="1">
        <p:scale>
          <a:sx n="111" d="100"/>
          <a:sy n="111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CD01-EA85-9E43-A8B7-9AE79D22587D}" type="datetimeFigureOut">
              <a:rPr kumimoji="1" lang="ko-Kore-KR" altLang="en-US" smtClean="0"/>
              <a:t>12/5/23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833F-BCF7-AA49-86C1-81AA707CFE42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1629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541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68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89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12/5/23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12/5/23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12/5/23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12/5/23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12/5/23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Co-location with IEEE WF-IoT 2024 series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TP#62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</a:t>
            </a:r>
            <a:r>
              <a:rPr lang="en-US" altLang="ko-KR" sz="2400" dirty="0" err="1">
                <a:solidFill>
                  <a:schemeClr val="bg1"/>
                </a:solidFill>
                <a:ea typeface="SimSun" charset="-122"/>
              </a:rPr>
              <a:t>JaeSeung</a:t>
            </a:r>
            <a:r>
              <a:rPr lang="en-US" altLang="ko-KR" sz="2400" dirty="0">
                <a:solidFill>
                  <a:schemeClr val="bg1"/>
                </a:solidFill>
                <a:ea typeface="SimSun" charset="-122"/>
              </a:rPr>
              <a:t> Song (Sejong University)</a:t>
            </a:r>
            <a:endParaRPr lang="en-US" altLang="zh-CN" sz="2400" dirty="0">
              <a:solidFill>
                <a:schemeClr val="bg1"/>
              </a:solidFill>
              <a:ea typeface="SimSun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2023-12-04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637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TP-2023-0103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IEEE WF-IoT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 IEEE 9</a:t>
            </a:r>
            <a:r>
              <a:rPr lang="en-US" sz="2400" b="0" i="0" baseline="3000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World Forum on Internet of Things (WF-IoT 2023)</a:t>
            </a:r>
          </a:p>
          <a:p>
            <a:pPr lvl="1">
              <a:defRPr/>
            </a:pP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flagship event organized by the IEEE IoT Initiative</a:t>
            </a:r>
          </a:p>
          <a:p>
            <a:pPr lvl="1">
              <a:defRPr/>
            </a:pP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multi-society activity gathering 20 IEEE member societies/councils.</a:t>
            </a:r>
            <a:endParaRPr lang="en" altLang="ko-KR" sz="2000" kern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" altLang="ko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blue background with text and a blue cat&#10;&#10;Description automatically generated">
            <a:extLst>
              <a:ext uri="{FF2B5EF4-FFF2-40B4-BE49-F238E27FC236}">
                <a16:creationId xmlns:a16="http://schemas.microsoft.com/office/drawing/2014/main" id="{A6FABC20-EC74-1EDC-0286-E595439A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9" y="3118118"/>
            <a:ext cx="11187901" cy="29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IEEE WF-IoT</a:t>
            </a:r>
            <a:r>
              <a:rPr lang="ko-KR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2024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ko-KR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IEEE </a:t>
            </a:r>
            <a:r>
              <a:rPr lang="en-US" altLang="ko-KR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ko-KR" sz="2400" baseline="300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400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4040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Forum on Internet of Things (WF-IoT 2024)</a:t>
            </a:r>
          </a:p>
          <a:p>
            <a:pPr lvl="1">
              <a:defRPr/>
            </a:pP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Location: Ottawa, Canada</a:t>
            </a:r>
          </a:p>
          <a:p>
            <a:pPr lvl="1">
              <a:defRPr/>
            </a:pP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Dates: Nov. 10 ~ 14, 2024</a:t>
            </a:r>
          </a:p>
          <a:p>
            <a:pPr lvl="1">
              <a:defRPr/>
            </a:pP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 conferences, workshops, demo, special sessions, industry forum, tutorials, master/</a:t>
            </a:r>
            <a:r>
              <a:rPr lang="en-US" altLang="ko-KR" sz="2000" kern="0" dirty="0" err="1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phd</a:t>
            </a: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forum, vertical and topical tracks, demonstration and </a:t>
            </a:r>
            <a:r>
              <a:rPr lang="en-US" altLang="ko-KR" sz="2000" kern="0" dirty="0" err="1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plugtest</a:t>
            </a:r>
            <a:r>
              <a:rPr lang="en-US" altLang="ko-KR" sz="2000" kern="0" dirty="0">
                <a:solidFill>
                  <a:srgbClr val="40404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program</a:t>
            </a:r>
            <a:endParaRPr lang="en" altLang="ko-KR" sz="2000" kern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" altLang="ko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96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Co-location with oneM2M TP? 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0515600" cy="4918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TP </a:t>
            </a:r>
          </a:p>
          <a:p>
            <a:pPr lvl="1">
              <a:defRPr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[scheduled] Dec 2-6: TP#67 virtual</a:t>
            </a:r>
          </a:p>
          <a:p>
            <a:pPr lvl="1">
              <a:defRPr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[co-location] Nov 10-14: TP#67 </a:t>
            </a:r>
            <a:r>
              <a:rPr lang="en-US" sz="1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=&gt; would fit in principle considering the time between meetings</a:t>
            </a:r>
            <a:endParaRPr lang="en-US" altLang="ko-KR" sz="16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  <a:p>
            <a:pPr lvl="1">
              <a:defRPr/>
            </a:pPr>
            <a:r>
              <a:rPr lang="en-US" altLang="ko-KR" sz="1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Host: TIA (?)</a:t>
            </a:r>
          </a:p>
          <a:p>
            <a:pPr lvl="1">
              <a:defRPr/>
            </a:pPr>
            <a:r>
              <a:rPr lang="en-US" altLang="ko-KR" sz="1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Cost: oneM2M can get WF-IoT discounted hotel price (room)</a:t>
            </a:r>
          </a:p>
          <a:p>
            <a:pPr lvl="1">
              <a:defRPr/>
            </a:pPr>
            <a:r>
              <a:rPr lang="en-US" altLang="ko-KR" sz="1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members can organize and participate some programs in WF-IoT: deliver invited talks, industry forum, tutorials or panel session, Gala dinner</a:t>
            </a:r>
          </a:p>
          <a:p>
            <a:pPr lvl="1">
              <a:defRPr/>
            </a:pPr>
            <a:r>
              <a:rPr lang="en-US" altLang="ko-KR" sz="1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Run plug-test?</a:t>
            </a:r>
          </a:p>
          <a:p>
            <a:pPr lvl="1">
              <a:defRPr/>
            </a:pPr>
            <a:r>
              <a:rPr lang="en-US" altLang="ko-KR" sz="1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Show demo? </a:t>
            </a:r>
          </a:p>
          <a:p>
            <a:pPr lvl="1">
              <a:defRPr/>
            </a:pPr>
            <a:endParaRPr lang="en-US" altLang="ko-KR" sz="16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ko-KR" sz="16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ko-KR" sz="16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ko-KR" altLang="en-US" sz="20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80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208</Words>
  <Application>Microsoft Macintosh PowerPoint</Application>
  <PresentationFormat>Widescreen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Myriad Pro</vt:lpstr>
      <vt:lpstr>Myriad Pro Light</vt:lpstr>
      <vt:lpstr>Arial</vt:lpstr>
      <vt:lpstr>Calibri</vt:lpstr>
      <vt:lpstr>Office Theme</vt:lpstr>
      <vt:lpstr>Co-location with IEEE WF-IoT 2024 series</vt:lpstr>
      <vt:lpstr>IEEE WF-IoT</vt:lpstr>
      <vt:lpstr>IEEE WF-IoT 2024</vt:lpstr>
      <vt:lpstr>Co-location with oneM2M TP? 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jssong</cp:lastModifiedBy>
  <cp:revision>67</cp:revision>
  <dcterms:created xsi:type="dcterms:W3CDTF">2017-09-21T15:46:31Z</dcterms:created>
  <dcterms:modified xsi:type="dcterms:W3CDTF">2023-12-05T06:12:00Z</dcterms:modified>
</cp:coreProperties>
</file>