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276" r:id="rId7"/>
    <p:sldId id="323" r:id="rId8"/>
    <p:sldId id="327" r:id="rId9"/>
    <p:sldId id="322" r:id="rId10"/>
    <p:sldId id="32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 autoAdjust="0"/>
    <p:restoredTop sz="94570"/>
  </p:normalViewPr>
  <p:slideViewPr>
    <p:cSldViewPr>
      <p:cViewPr varScale="1">
        <p:scale>
          <a:sx n="102" d="100"/>
          <a:sy n="102" d="100"/>
        </p:scale>
        <p:origin x="184" y="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12/7/23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12/7/23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6467&amp;fromList=Y" TargetMode="External"/><Relationship Id="rId2" Type="http://schemas.openxmlformats.org/officeDocument/2006/relationships/hyperlink" Target="https://member.onem2m.org/Application/documentApp/documentinfo/?documentId=36466&amp;fromList=Y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mber.onem2m.org/Application/documentApp/documentinfo/?documentId=36468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TP62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2023-12-04 to 2023-12-08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11</a:t>
            </a:r>
            <a:r>
              <a:rPr lang="en-GB" altLang="en-US" sz="2400" dirty="0"/>
              <a:t> new CRs have been agreed for </a:t>
            </a:r>
            <a:r>
              <a:rPr lang="en-GB" altLang="en-US" sz="2400" b="1" dirty="0"/>
              <a:t>TS-0001, TS-0004 </a:t>
            </a:r>
            <a:r>
              <a:rPr lang="en-GB" altLang="en-US" sz="2400" dirty="0"/>
              <a:t>and</a:t>
            </a:r>
            <a:r>
              <a:rPr lang="en-GB" altLang="en-US" sz="2400" b="1" dirty="0"/>
              <a:t> TS-0022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11</a:t>
            </a:r>
            <a:r>
              <a:rPr lang="en-GB" altLang="en-US" sz="2400" dirty="0"/>
              <a:t> agreed contributions are still pending waiting for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started:</a:t>
            </a:r>
          </a:p>
          <a:p>
            <a:pPr lvl="1"/>
            <a:r>
              <a:rPr lang="en-GB" altLang="en-US" sz="2000" dirty="0"/>
              <a:t>TS-0004, TS-0022, TS-0026, TS-0033, TS-0034</a:t>
            </a:r>
            <a:endParaRPr lang="en-GB" altLang="en-US" sz="2400" b="1" dirty="0"/>
          </a:p>
          <a:p>
            <a:r>
              <a:rPr lang="en-GB" altLang="en-US" sz="2400" dirty="0"/>
              <a:t>114 issues currently open, 72 have been closed</a:t>
            </a:r>
          </a:p>
          <a:p>
            <a:r>
              <a:rPr lang="en-GB" altLang="en-US" sz="2400" dirty="0"/>
              <a:t>There has been renewed interest in TS-0020 (WebSocket) so the group has been looking at issues in the current TS.</a:t>
            </a:r>
          </a:p>
          <a:p>
            <a:r>
              <a:rPr lang="en-GB" altLang="en-US" sz="2400" dirty="0"/>
              <a:t>The group also discussed NGSI-LD and made decisions on the CoAP option question</a:t>
            </a:r>
          </a:p>
          <a:p>
            <a:pPr lvl="1"/>
            <a:r>
              <a:rPr lang="en-GB" altLang="en-US" sz="2000" dirty="0"/>
              <a:t>See next slide</a:t>
            </a:r>
          </a:p>
          <a:p>
            <a:r>
              <a:rPr lang="en-GB" altLang="en-US" sz="2400" dirty="0" err="1"/>
              <a:t>SeungMyeong</a:t>
            </a:r>
            <a:r>
              <a:rPr lang="en-GB" altLang="en-US" sz="2400" dirty="0"/>
              <a:t> has kindly agreed to become TS-0001 Rapporteur</a:t>
            </a: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CoAP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and IANA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92" y="1797248"/>
            <a:ext cx="8740608" cy="399395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Releases 2 to 4 will continue to map the Primitive Parameters to CoAP options as defined in TS-0008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We will prepare a CR for TS-0008 R5 to map all the primitive parameters into the message payload (apart from the </a:t>
            </a:r>
            <a:r>
              <a:rPr lang="en-US" sz="1800" b="1" i="1" dirty="0"/>
              <a:t>To</a:t>
            </a:r>
            <a:r>
              <a:rPr lang="en-US" sz="1800" dirty="0"/>
              <a:t> parameter which stays in the URI-Path option) and to specify the use of CoAP Fetch instead of CoAP Get.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This CR will permit a few frequently-used Parameters (e.g. RVI, </a:t>
            </a:r>
            <a:r>
              <a:rPr lang="en-US" sz="1800" dirty="0" err="1"/>
              <a:t>ReqId</a:t>
            </a:r>
            <a:r>
              <a:rPr lang="en-US" sz="1800" dirty="0"/>
              <a:t> and RSC) to be carried as CoAP options instead of being the in the payload. </a:t>
            </a:r>
            <a:r>
              <a:rPr lang="en-US" sz="1800" i="1" dirty="0"/>
              <a:t>[This topic can be discussed further when reviewing the CR]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Release 5 implementations should be prepared to interoperate with R2, R3 and R4 implementations</a:t>
            </a:r>
          </a:p>
          <a:p>
            <a:pPr lvl="1"/>
            <a:r>
              <a:rPr lang="en-US" sz="1400" dirty="0"/>
              <a:t>They should accept incoming requests with the oneM2M defined CoAP options in them, and they should respond in kind.</a:t>
            </a:r>
          </a:p>
          <a:p>
            <a:pPr lvl="1"/>
            <a:r>
              <a:rPr lang="en-US" sz="1400" dirty="0"/>
              <a:t>When sending a request or a notification to a receiver that is R2, R3, R4 they should use the oneM2M options defined in that version of TS-0008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We will continue with IANA registration for the options that are in the current TS-0008, but tell the IANA experts that some of them will not be used in R5 onwards</a:t>
            </a:r>
            <a:endParaRPr lang="en-US" sz="1600" dirty="0"/>
          </a:p>
          <a:p>
            <a:endParaRPr lang="en-US" sz="1975" dirty="0"/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A371BE-04E1-8986-10C4-6BFC8AD0B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04" y="2133600"/>
            <a:ext cx="8815191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5 CRs have now been agreed for TS-0001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CRs For other TSs- TS-0004, TS-0022, TS-0026, TS-0033, TS-0034</a:t>
            </a:r>
          </a:p>
          <a:p>
            <a:pPr lvl="1"/>
            <a:r>
              <a:rPr lang="en-GB" altLang="en-US" sz="1400" dirty="0"/>
              <a:t>Will be added to  CR packs when the new versions of the TSs are started.</a:t>
            </a:r>
            <a:br>
              <a:rPr lang="en-GB" altLang="en-US" sz="1400" dirty="0"/>
            </a:br>
            <a:endParaRPr lang="en-GB" altLang="en-US" sz="1400" dirty="0"/>
          </a:p>
          <a:p>
            <a:r>
              <a:rPr lang="en-GB" altLang="en-US" sz="2400" dirty="0"/>
              <a:t>TR-0065 (STA / OGC) has progressed</a:t>
            </a:r>
          </a:p>
          <a:p>
            <a:r>
              <a:rPr lang="en-GB" altLang="en-US" sz="2400" dirty="0"/>
              <a:t>TR-0071 (AI/ML dataset management) has started</a:t>
            </a:r>
          </a:p>
          <a:p>
            <a:pPr lvl="1"/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TP-2023-0106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02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5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TP-2023-0107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4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4"/>
              </a:rPr>
              <a:t>TP-2023-0108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143700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19 Dec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62.2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15 Jan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62.3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29</a:t>
                      </a: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Jan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13883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62.4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5 Feb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375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498</Words>
  <Application>Microsoft Macintosh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TP62</vt:lpstr>
      <vt:lpstr>Summary</vt:lpstr>
      <vt:lpstr>CoAP options and IANA</vt:lpstr>
      <vt:lpstr>SDS WI Status 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657</cp:revision>
  <dcterms:created xsi:type="dcterms:W3CDTF">2012-09-11T22:52:11Z</dcterms:created>
  <dcterms:modified xsi:type="dcterms:W3CDTF">2023-12-07T23:34:11Z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