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44D78BD8-BED5-4CE3-875F-A0821EA618EB}"/>
    <pc:docChg chg="custSel modSld">
      <pc:chgData name="Bob Flynn" userId="664729f4-1250-46a5-879d-3bdcd89d87bc" providerId="ADAL" clId="{44D78BD8-BED5-4CE3-875F-A0821EA618EB}" dt="2024-06-28T10:52:27.257" v="144"/>
      <pc:docMkLst>
        <pc:docMk/>
      </pc:docMkLst>
      <pc:sldChg chg="modSp mod">
        <pc:chgData name="Bob Flynn" userId="664729f4-1250-46a5-879d-3bdcd89d87bc" providerId="ADAL" clId="{44D78BD8-BED5-4CE3-875F-A0821EA618EB}" dt="2024-06-28T10:52:27.257" v="144"/>
        <pc:sldMkLst>
          <pc:docMk/>
          <pc:sldMk cId="1765449736" sldId="256"/>
        </pc:sldMkLst>
        <pc:spChg chg="mod">
          <ac:chgData name="Bob Flynn" userId="664729f4-1250-46a5-879d-3bdcd89d87bc" providerId="ADAL" clId="{44D78BD8-BED5-4CE3-875F-A0821EA618EB}" dt="2024-06-27T12:10:49.599" v="15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44D78BD8-BED5-4CE3-875F-A0821EA618EB}" dt="2024-06-28T10:52:27.257" v="144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4D78BD8-BED5-4CE3-875F-A0821EA618EB}" dt="2024-06-27T12:11:27.594" v="21" actId="20577"/>
        <pc:sldMkLst>
          <pc:docMk/>
          <pc:sldMk cId="2278966715" sldId="262"/>
        </pc:sldMkLst>
        <pc:spChg chg="mod">
          <ac:chgData name="Bob Flynn" userId="664729f4-1250-46a5-879d-3bdcd89d87bc" providerId="ADAL" clId="{44D78BD8-BED5-4CE3-875F-A0821EA618EB}" dt="2024-06-27T12:10:59.192" v="17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Graphic">
          <ac:chgData name="Bob Flynn" userId="664729f4-1250-46a5-879d-3bdcd89d87bc" providerId="ADAL" clId="{44D78BD8-BED5-4CE3-875F-A0821EA618EB}" dt="2024-06-27T12:11:27.594" v="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44D78BD8-BED5-4CE3-875F-A0821EA618EB}" dt="2024-06-27T12:12:40.096" v="92" actId="20577"/>
        <pc:sldMkLst>
          <pc:docMk/>
          <pc:sldMk cId="44548526" sldId="264"/>
        </pc:sldMkLst>
        <pc:spChg chg="mod">
          <ac:chgData name="Bob Flynn" userId="664729f4-1250-46a5-879d-3bdcd89d87bc" providerId="ADAL" clId="{44D78BD8-BED5-4CE3-875F-A0821EA618EB}" dt="2024-06-27T12:12:40.096" v="92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4D78BD8-BED5-4CE3-875F-A0821EA618EB}" dt="2024-06-27T12:18:56.710" v="143" actId="20577"/>
        <pc:sldMkLst>
          <pc:docMk/>
          <pc:sldMk cId="642484664" sldId="266"/>
        </pc:sldMkLst>
        <pc:spChg chg="mod">
          <ac:chgData name="Bob Flynn" userId="664729f4-1250-46a5-879d-3bdcd89d87bc" providerId="ADAL" clId="{44D78BD8-BED5-4CE3-875F-A0821EA618EB}" dt="2024-06-27T12:18:56.710" v="143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4D78BD8-BED5-4CE3-875F-A0821EA618EB}" dt="2024-06-27T12:13:08.295" v="96" actId="20577"/>
        <pc:sldMkLst>
          <pc:docMk/>
          <pc:sldMk cId="2434168971" sldId="271"/>
        </pc:sldMkLst>
        <pc:spChg chg="mod">
          <ac:chgData name="Bob Flynn" userId="664729f4-1250-46a5-879d-3bdcd89d87bc" providerId="ADAL" clId="{44D78BD8-BED5-4CE3-875F-A0821EA618EB}" dt="2024-06-27T12:13:08.295" v="9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TDE65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2024-06-24 to 2024-06-28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</a:t>
            </a:r>
            <a:r>
              <a:rPr lang="en-US">
                <a:latin typeface="Myanmar Text" panose="020B0502040204020203" pitchFamily="34" charset="0"/>
                <a:cs typeface="Myanmar Text" panose="020B0502040204020203" pitchFamily="34" charset="0"/>
              </a:rPr>
              <a:t>#: TP-2024-0059-TDE_status_report_to_TP65</a:t>
            </a:r>
            <a:endParaRPr 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TDE65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115660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499164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3 sessions in TP65</a:t>
            </a:r>
          </a:p>
          <a:p>
            <a:r>
              <a:rPr lang="en-US" altLang="ko-KR" dirty="0"/>
              <a:t>Handled contributions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Minor adjustments to the “baseline generation” process</a:t>
            </a:r>
          </a:p>
          <a:p>
            <a:r>
              <a:rPr lang="en-US" altLang="ko-KR" dirty="0"/>
              <a:t>Discussion of next Interop</a:t>
            </a:r>
          </a:p>
          <a:p>
            <a:pPr lvl="1"/>
            <a:r>
              <a:rPr lang="en-US" altLang="ko-KR" dirty="0"/>
              <a:t>Schedule: Considering TP 66</a:t>
            </a:r>
          </a:p>
          <a:p>
            <a:pPr lvl="1"/>
            <a:r>
              <a:rPr lang="en-US" dirty="0"/>
              <a:t>Topics: Protocol Bindings, Security, CSE</a:t>
            </a:r>
            <a:r>
              <a:rPr lang="en-US" dirty="0">
                <a:sym typeface="Wingdings" panose="05000000000000000000" pitchFamily="2" charset="2"/>
              </a:rPr>
              <a:t>CSE Registration</a:t>
            </a:r>
            <a:endParaRPr 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None</a:t>
            </a:r>
            <a:endParaRPr lang="pt-BR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TDE65.1: </a:t>
            </a:r>
            <a:r>
              <a:rPr lang="en-US" altLang="ko-KR" sz="1800" dirty="0">
                <a:latin typeface="Times New Roman" panose="02020603050405020304" pitchFamily="18" charset="0"/>
              </a:rPr>
              <a:t>18 Jul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9:00 – 10:30 UTC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TDE65.2: </a:t>
            </a:r>
            <a:r>
              <a:rPr lang="en-US" altLang="ko-KR" sz="1800" dirty="0">
                <a:latin typeface="Times New Roman" panose="02020603050405020304" pitchFamily="18" charset="0"/>
              </a:rPr>
              <a:t>29 Aug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9:00 – 10:00 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TP#66 9 Sep – 13 Sep 2024, ETSI</a:t>
            </a:r>
          </a:p>
          <a:p>
            <a:pPr lvl="1"/>
            <a:endParaRPr lang="en-US" altLang="ko-KR" sz="18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4651</TotalTime>
  <Words>238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Wingdings</vt:lpstr>
      <vt:lpstr>Office Theme</vt:lpstr>
      <vt:lpstr>WG3 TDE65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252</cp:revision>
  <dcterms:created xsi:type="dcterms:W3CDTF">2017-09-21T15:46:31Z</dcterms:created>
  <dcterms:modified xsi:type="dcterms:W3CDTF">2024-06-28T10:52:36Z</dcterms:modified>
</cp:coreProperties>
</file>