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84" r:id="rId6"/>
    <p:sldId id="323" r:id="rId7"/>
    <p:sldId id="322" r:id="rId8"/>
    <p:sldId id="32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29" autoAdjust="0"/>
    <p:restoredTop sz="86395"/>
  </p:normalViewPr>
  <p:slideViewPr>
    <p:cSldViewPr>
      <p:cViewPr varScale="1">
        <p:scale>
          <a:sx n="110" d="100"/>
          <a:sy n="110" d="100"/>
        </p:scale>
        <p:origin x="27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97" d="100"/>
          <a:sy n="97" d="100"/>
        </p:scale>
        <p:origin x="4328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6/28/24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6/28/24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15D609-ACCA-0D43-BAB7-F11D0400FFEA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2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7003&amp;fromList=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member.onem2m.org/Application/documentApp/documentinfo/?documentId=37005&amp;fromList=Y" TargetMode="External"/><Relationship Id="rId4" Type="http://schemas.openxmlformats.org/officeDocument/2006/relationships/hyperlink" Target="https://member.onem2m.org/Application/documentApp/documentinfo/?documentId=37004&amp;fromList=Y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TP65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523963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2024-06-24 to 2023-06-28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81000" y="1371600"/>
            <a:ext cx="85344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>
                <a:solidFill>
                  <a:srgbClr val="C00000"/>
                </a:solidFill>
              </a:rPr>
              <a:t>7</a:t>
            </a:r>
            <a:r>
              <a:rPr lang="en-GB" altLang="en-US" sz="2400" dirty="0"/>
              <a:t> new CRs have been agreed for </a:t>
            </a:r>
            <a:r>
              <a:rPr lang="en-GB" altLang="en-US" sz="2400" b="1" dirty="0"/>
              <a:t>TS-0001, TS-0004, TS-0022</a:t>
            </a:r>
          </a:p>
          <a:p>
            <a:r>
              <a:rPr lang="en-GB" altLang="en-US" sz="2400" dirty="0"/>
              <a:t>Release 5 version of TS-0008 now started</a:t>
            </a:r>
          </a:p>
          <a:p>
            <a:pPr lvl="1"/>
            <a:r>
              <a:rPr lang="en-GB" altLang="en-US" sz="2000" dirty="0"/>
              <a:t>Incorporates new approach to CoAP options</a:t>
            </a:r>
          </a:p>
          <a:p>
            <a:r>
              <a:rPr lang="en-GB" altLang="en-US" sz="2400" dirty="0"/>
              <a:t>TS-0020 (web sockets) is now converted to Markdown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10</a:t>
            </a:r>
            <a:r>
              <a:rPr lang="en-GB" altLang="en-US" sz="2400" dirty="0"/>
              <a:t> agreed contributions are now pending waiting for other </a:t>
            </a:r>
            <a:r>
              <a:rPr lang="en-GB" altLang="en-US" sz="2400" b="1" dirty="0"/>
              <a:t>Rel-5 </a:t>
            </a:r>
            <a:r>
              <a:rPr lang="en-GB" altLang="en-US" sz="2400" dirty="0"/>
              <a:t>specs to be started</a:t>
            </a:r>
          </a:p>
          <a:p>
            <a:r>
              <a:rPr lang="en-GB" altLang="en-US" sz="2400" dirty="0"/>
              <a:t>Work has progressed on TR-0071 (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Integrating NGSI-LD API)</a:t>
            </a:r>
          </a:p>
          <a:p>
            <a:r>
              <a:rPr lang="en-US" altLang="en-US" sz="2400" dirty="0"/>
              <a:t>Work on TR-0063 (Effective IoT communication) has restarted </a:t>
            </a:r>
            <a:endParaRPr lang="en-GB" altLang="en-US" sz="2400" dirty="0"/>
          </a:p>
          <a:p>
            <a:r>
              <a:rPr lang="en-GB" altLang="en-US" sz="2400" dirty="0"/>
              <a:t>116 issues currently open, 86 have been closed</a:t>
            </a:r>
          </a:p>
          <a:p>
            <a:pPr marL="0" indent="0">
              <a:buNone/>
            </a:pPr>
            <a:endParaRPr lang="en-GB" altLang="en-US" sz="2000" dirty="0"/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7106484-EE19-0C9D-872D-91F7EB64F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28" y="2209800"/>
            <a:ext cx="8624172" cy="2371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4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</a:t>
            </a:r>
            <a:r>
              <a:rPr lang="en-GB" sz="2400" dirty="0">
                <a:hlinkClick r:id="rId3"/>
              </a:rPr>
              <a:t>TP-2024-0060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04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5</a:t>
            </a:r>
            <a:endParaRPr lang="en-US" altLang="en-US" sz="2400" dirty="0"/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4"/>
              </a:rPr>
              <a:t>TP-2024-0061</a:t>
            </a:r>
            <a:r>
              <a:rPr lang="en-GB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r>
              <a:rPr lang="en-US" altLang="en-US" sz="2400" dirty="0"/>
              <a:t>TS-0022 – </a:t>
            </a:r>
            <a:r>
              <a:rPr lang="en-GB" sz="2400" dirty="0">
                <a:hlinkClick r:id="rId5"/>
              </a:rPr>
              <a:t>TP-2024-0062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390024"/>
              </p:ext>
            </p:extLst>
          </p:nvPr>
        </p:nvGraphicFramePr>
        <p:xfrm>
          <a:off x="1219200" y="1465684"/>
          <a:ext cx="6400800" cy="227482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65.1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Tue 9 Jul 2024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65.2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22 Jul 2024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0123122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65.3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Tue 30 Jul </a:t>
                      </a: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2024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13883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65.4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2 Sep 2024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8193756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1829</TotalTime>
  <Words>213</Words>
  <Application>Microsoft Macintosh PowerPoint</Application>
  <PresentationFormat>On-screen Show (4:3)</PresentationFormat>
  <Paragraphs>44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Times New Roman</vt:lpstr>
      <vt:lpstr>Office Theme</vt:lpstr>
      <vt:lpstr>SDS Status Report to TP65</vt:lpstr>
      <vt:lpstr>Summary</vt:lpstr>
      <vt:lpstr>SDS WI Status 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Peter Niblett</cp:lastModifiedBy>
  <cp:revision>673</cp:revision>
  <dcterms:created xsi:type="dcterms:W3CDTF">2012-09-11T22:52:11Z</dcterms:created>
  <dcterms:modified xsi:type="dcterms:W3CDTF">2024-06-28T11:58:06Z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