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6" r:id="rId5"/>
    <p:sldId id="284" r:id="rId6"/>
    <p:sldId id="323" r:id="rId7"/>
    <p:sldId id="322" r:id="rId8"/>
    <p:sldId id="328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29" autoAdjust="0"/>
    <p:restoredTop sz="86395"/>
  </p:normalViewPr>
  <p:slideViewPr>
    <p:cSldViewPr>
      <p:cViewPr varScale="1">
        <p:scale>
          <a:sx n="110" d="100"/>
          <a:sy n="110" d="100"/>
        </p:scale>
        <p:origin x="2744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52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74"/>
    </p:cViewPr>
  </p:sorterViewPr>
  <p:notesViewPr>
    <p:cSldViewPr>
      <p:cViewPr varScale="1">
        <p:scale>
          <a:sx n="97" d="100"/>
          <a:sy n="97" d="100"/>
        </p:scale>
        <p:origin x="4328" y="20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CDF8CD-CE67-4542-9964-1A2292BFE1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B7F551-D8F2-514B-8316-61DE5F0598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408B5231-5405-A24E-87D5-4D245948112F}" type="datetimeFigureOut">
              <a:rPr lang="en-US" altLang="en-US"/>
              <a:pPr>
                <a:defRPr/>
              </a:pPr>
              <a:t>11/19/24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2C010-4280-854A-B2F4-4243116E91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30C51-69FB-3E42-B449-C23C0C14E6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2174D0D1-F300-E447-8CF5-65BC97653A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5EA9D3-9681-204C-832F-58A01FD822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64A2A-CC36-114D-8D32-E03B142F2A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1904A6D1-88BE-3E42-A2F3-6E2FEB663BE9}" type="datetimeFigureOut">
              <a:rPr lang="en-US" altLang="en-US"/>
              <a:pPr>
                <a:defRPr/>
              </a:pPr>
              <a:t>11/19/24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FB19E59-5FA3-8A4F-A7A4-BCC1AFBF5C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9C41C2E-2825-2647-9901-6D5794C81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88715-F9BF-0848-90FA-13342F2EF30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55B0B-233D-BA48-A12F-D044C31A99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A815D609-ACCA-0D43-BAB7-F11D0400FF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MS PGothic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815D609-ACCA-0D43-BAB7-F11D0400FFEA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62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7EBB710-36A1-C248-A5AB-A840EE7DBA3F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260633-51D6-9545-A035-D00F24E3DD0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E383654-42BD-E44B-B37D-63F71C3367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315E19-2CF7-EF4B-AA9C-B29DCC1A63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666BE096-07C0-004A-9BAB-7EF87D2006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8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BE60F43-186D-6840-850A-657AC4D638A4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E9F841D-1578-4F44-9099-030C7457FB9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AEFFDC3-57BA-794C-AA1E-99CB014E374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9F35D6-28C0-1D49-BC21-9BA3E343E8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BA34274E-A46A-8E4F-8989-7F6767A87C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45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695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200" r:id="rId1"/>
    <p:sldLayoutId id="2147484201" r:id="rId2"/>
    <p:sldLayoutId id="214748419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ember.onem2m.org/Application/documentApp/documentinfo/?documentId=37263&amp;fromList=Y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member.onem2m.org/Application/documentApp/documentinfo/?documentId=37264&amp;fromList=Y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B7545984-A27F-BA47-8352-F0370CDFE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0FDCAE4-9D15-DC43-B22E-DC7C03DAC072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2A77AD6-B3DF-144A-ABE2-B3FB684B527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228600" y="3711575"/>
            <a:ext cx="8686800" cy="93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SDS Status Report to TP67</a:t>
            </a:r>
          </a:p>
        </p:txBody>
      </p:sp>
      <p:sp>
        <p:nvSpPr>
          <p:cNvPr id="6149" name="TextBox 4">
            <a:extLst>
              <a:ext uri="{FF2B5EF4-FFF2-40B4-BE49-F238E27FC236}">
                <a16:creationId xmlns:a16="http://schemas.microsoft.com/office/drawing/2014/main" id="{14281ED8-C627-E742-909A-026C47B82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600" y="5334000"/>
            <a:ext cx="518193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oneM2M SDS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Peter Niblett, </a:t>
            </a:r>
            <a:r>
              <a:rPr lang="en-US" altLang="en-US" dirty="0" err="1">
                <a:solidFill>
                  <a:srgbClr val="B42025"/>
                </a:solidFill>
              </a:rPr>
              <a:t>SeungMyeong</a:t>
            </a:r>
            <a:r>
              <a:rPr lang="en-US" altLang="en-US" dirty="0">
                <a:solidFill>
                  <a:srgbClr val="B42025"/>
                </a:solidFill>
              </a:rPr>
              <a:t> Jeong, Wei Zhou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2024-11-13 to 2024-11-15</a:t>
            </a:r>
            <a:endParaRPr lang="en-US" altLang="en-US" dirty="0">
              <a:solidFill>
                <a:srgbClr val="B4202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Summary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81000" y="1371600"/>
            <a:ext cx="8534400" cy="457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400" dirty="0">
                <a:solidFill>
                  <a:srgbClr val="C00000"/>
                </a:solidFill>
              </a:rPr>
              <a:t>2</a:t>
            </a:r>
            <a:r>
              <a:rPr lang="en-GB" altLang="en-US" sz="2400" dirty="0"/>
              <a:t> new CRs agreed for </a:t>
            </a:r>
            <a:r>
              <a:rPr lang="en-GB" altLang="en-US" sz="2400" b="1" dirty="0"/>
              <a:t>TS-0004, TS-0009 </a:t>
            </a:r>
          </a:p>
          <a:p>
            <a:r>
              <a:rPr lang="en-GB" altLang="en-US" sz="2400" dirty="0"/>
              <a:t>TS-0006 (BBF) is now converted to Markdown</a:t>
            </a:r>
          </a:p>
          <a:p>
            <a:r>
              <a:rPr lang="en-GB" altLang="en-US" sz="2400" dirty="0"/>
              <a:t>TS-0014 (LWM2M) is now converted to Markdown</a:t>
            </a:r>
          </a:p>
          <a:p>
            <a:r>
              <a:rPr lang="en-GB" altLang="en-US" sz="2400" dirty="0">
                <a:solidFill>
                  <a:srgbClr val="C00000"/>
                </a:solidFill>
              </a:rPr>
              <a:t>13</a:t>
            </a:r>
            <a:r>
              <a:rPr lang="en-GB" altLang="en-US" sz="2400" dirty="0"/>
              <a:t> agreed contributions are now pending waiting for other </a:t>
            </a:r>
            <a:r>
              <a:rPr lang="en-GB" altLang="en-US" sz="2400" b="1" dirty="0"/>
              <a:t>Rel-5 </a:t>
            </a:r>
            <a:r>
              <a:rPr lang="en-GB" altLang="en-US" sz="2400" dirty="0"/>
              <a:t>specs to be started</a:t>
            </a:r>
          </a:p>
          <a:p>
            <a:r>
              <a:rPr lang="en-GB" altLang="en-US" sz="2400" dirty="0"/>
              <a:t>Discussion on TR-0071 (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Integrating NGSI-LD API) about the </a:t>
            </a:r>
            <a:r>
              <a:rPr lang="en-US" sz="2400" dirty="0">
                <a:ea typeface="Times New Roman" panose="02020603050405020304" pitchFamily="18" charset="0"/>
              </a:rPr>
              <a:t>different integration approaches</a:t>
            </a:r>
            <a:endParaRPr lang="en-US" sz="2400" dirty="0">
              <a:effectLst/>
              <a:ea typeface="Times New Roman" panose="02020603050405020304" pitchFamily="18" charset="0"/>
            </a:endParaRPr>
          </a:p>
          <a:p>
            <a:r>
              <a:rPr lang="en-GB" altLang="en-US" sz="2400" dirty="0"/>
              <a:t>119 issues currently open, 86 have been closed</a:t>
            </a:r>
          </a:p>
          <a:p>
            <a:pPr marL="0" indent="0">
              <a:buNone/>
            </a:pPr>
            <a:endParaRPr lang="en-GB" altLang="en-US" sz="2000" dirty="0"/>
          </a:p>
          <a:p>
            <a:endParaRPr lang="en-GB" altLang="en-US" sz="2400" dirty="0"/>
          </a:p>
          <a:p>
            <a:pPr marL="457200" lvl="1" indent="0">
              <a:buNone/>
            </a:pPr>
            <a:endParaRPr lang="en-GB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B0A10-2082-46D6-BA22-F3EBC4206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378" y="265340"/>
            <a:ext cx="8229600" cy="1143000"/>
          </a:xfrm>
        </p:spPr>
        <p:txBody>
          <a:bodyPr/>
          <a:lstStyle/>
          <a:p>
            <a:r>
              <a:rPr lang="en-US" dirty="0"/>
              <a:t>SDS WI Status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58E6E29-563E-40DD-8215-AA88546D0593}"/>
              </a:ext>
            </a:extLst>
          </p:cNvPr>
          <p:cNvSpPr/>
          <p:nvPr/>
        </p:nvSpPr>
        <p:spPr>
          <a:xfrm>
            <a:off x="226686" y="5456450"/>
            <a:ext cx="230513" cy="1524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01837CE-2817-4DC2-8874-8FA33EF77905}"/>
              </a:ext>
            </a:extLst>
          </p:cNvPr>
          <p:cNvSpPr/>
          <p:nvPr/>
        </p:nvSpPr>
        <p:spPr>
          <a:xfrm>
            <a:off x="221494" y="5648024"/>
            <a:ext cx="230513" cy="1524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4412896-074F-45B7-A45C-EF19E1131E07}"/>
              </a:ext>
            </a:extLst>
          </p:cNvPr>
          <p:cNvSpPr/>
          <p:nvPr/>
        </p:nvSpPr>
        <p:spPr>
          <a:xfrm>
            <a:off x="221494" y="5837450"/>
            <a:ext cx="230513" cy="152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971B5C1-3790-4A67-AEA4-7412A243C5E5}"/>
              </a:ext>
            </a:extLst>
          </p:cNvPr>
          <p:cNvSpPr/>
          <p:nvPr/>
        </p:nvSpPr>
        <p:spPr>
          <a:xfrm>
            <a:off x="226687" y="6019800"/>
            <a:ext cx="230513" cy="1524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86540B-D323-4F0B-B67B-D10821E245B1}"/>
              </a:ext>
            </a:extLst>
          </p:cNvPr>
          <p:cNvSpPr txBox="1"/>
          <p:nvPr/>
        </p:nvSpPr>
        <p:spPr>
          <a:xfrm>
            <a:off x="436032" y="5394150"/>
            <a:ext cx="7897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897DAF-9F9C-4F6B-8946-35B6CA31DCB5}"/>
              </a:ext>
            </a:extLst>
          </p:cNvPr>
          <p:cNvSpPr txBox="1"/>
          <p:nvPr/>
        </p:nvSpPr>
        <p:spPr>
          <a:xfrm>
            <a:off x="436031" y="5576500"/>
            <a:ext cx="7137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On track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216C37-C77B-4931-AD1D-1007752770F7}"/>
              </a:ext>
            </a:extLst>
          </p:cNvPr>
          <p:cNvSpPr txBox="1"/>
          <p:nvPr/>
        </p:nvSpPr>
        <p:spPr>
          <a:xfrm>
            <a:off x="436031" y="5768197"/>
            <a:ext cx="17556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Running behind schedule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0BC0BA-6B4B-49E5-8C39-FC655A94A3E3}"/>
              </a:ext>
            </a:extLst>
          </p:cNvPr>
          <p:cNvSpPr txBox="1"/>
          <p:nvPr/>
        </p:nvSpPr>
        <p:spPr>
          <a:xfrm>
            <a:off x="418140" y="5957815"/>
            <a:ext cx="12614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Work has stalled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CAF9284-C8F7-52A0-B0AE-AB1AC9A611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378" y="2272438"/>
            <a:ext cx="8758222" cy="2334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968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>
            <a:extLst>
              <a:ext uri="{FF2B5EF4-FFF2-40B4-BE49-F238E27FC236}">
                <a16:creationId xmlns:a16="http://schemas.microsoft.com/office/drawing/2014/main" id="{F75CAB61-64DC-4B4F-9539-4CEFB8894A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24287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Items for Decision</a:t>
            </a:r>
          </a:p>
        </p:txBody>
      </p:sp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345837F0-6AB3-AE43-BAC7-228BBB54AC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GB" altLang="en-US" dirty="0">
                <a:solidFill>
                  <a:srgbClr val="898989"/>
                </a:solidFill>
                <a:latin typeface="Myriad pro"/>
              </a:rPr>
              <a:t>   </a:t>
            </a:r>
          </a:p>
          <a:p>
            <a:fld id="{68E0EAA2-9044-7A4E-8223-567EDD9B9929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/>
              <a:t>4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9219" name="Content Placeholder 1">
            <a:extLst>
              <a:ext uri="{FF2B5EF4-FFF2-40B4-BE49-F238E27FC236}">
                <a16:creationId xmlns:a16="http://schemas.microsoft.com/office/drawing/2014/main" id="{DE8B707D-B50C-3841-955D-9E77726F86A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62000" y="1600200"/>
            <a:ext cx="80772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CR Packs:</a:t>
            </a:r>
          </a:p>
          <a:p>
            <a:r>
              <a:rPr lang="en-US" altLang="en-US" sz="2400" dirty="0"/>
              <a:t>TS-0004 – </a:t>
            </a:r>
            <a:r>
              <a:rPr lang="en-GB" sz="2400" dirty="0">
                <a:hlinkClick r:id="rId3"/>
              </a:rPr>
              <a:t>TP-2024-0093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01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1</a:t>
            </a:r>
            <a:endParaRPr lang="en-US" altLang="en-US" sz="2400" dirty="0"/>
          </a:p>
          <a:p>
            <a:r>
              <a:rPr lang="en-US" altLang="en-US" sz="2400" dirty="0"/>
              <a:t>TS-0009 – </a:t>
            </a:r>
            <a:r>
              <a:rPr lang="en-GB" sz="2400" dirty="0">
                <a:hlinkClick r:id="rId4"/>
              </a:rPr>
              <a:t>TP-2024-0094</a:t>
            </a:r>
            <a:r>
              <a:rPr lang="en-GB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00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1</a:t>
            </a:r>
          </a:p>
          <a:p>
            <a:pPr marL="0" indent="0">
              <a:buNone/>
            </a:pPr>
            <a:endParaRPr lang="en-US" altLang="en-US" sz="2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alt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506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>
            <a:extLst>
              <a:ext uri="{FF2B5EF4-FFF2-40B4-BE49-F238E27FC236}">
                <a16:creationId xmlns:a16="http://schemas.microsoft.com/office/drawing/2014/main" id="{40B75F41-199D-2345-AB0D-DD6071886E7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Conference Calls</a:t>
            </a:r>
          </a:p>
        </p:txBody>
      </p:sp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35C0DC95-AAB1-1640-A9E1-380E0A3CA4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							</a:t>
            </a:r>
            <a:fld id="{D6C38747-0EA7-8C43-ADA5-DD007B118D1D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 algn="l"/>
              <a:t>5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2C05569-0EBF-4FE1-A386-84A66EAA6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9278898"/>
              </p:ext>
            </p:extLst>
          </p:nvPr>
        </p:nvGraphicFramePr>
        <p:xfrm>
          <a:off x="1219200" y="1465684"/>
          <a:ext cx="6400800" cy="227482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774613">
                  <a:extLst>
                    <a:ext uri="{9D8B030D-6E8A-4147-A177-3AD203B41FA5}">
                      <a16:colId xmlns:a16="http://schemas.microsoft.com/office/drawing/2014/main" val="596299078"/>
                    </a:ext>
                  </a:extLst>
                </a:gridCol>
                <a:gridCol w="2390987">
                  <a:extLst>
                    <a:ext uri="{9D8B030D-6E8A-4147-A177-3AD203B41FA5}">
                      <a16:colId xmlns:a16="http://schemas.microsoft.com/office/drawing/2014/main" val="1251884909"/>
                    </a:ext>
                  </a:extLst>
                </a:gridCol>
                <a:gridCol w="2235200">
                  <a:extLst>
                    <a:ext uri="{9D8B030D-6E8A-4147-A177-3AD203B41FA5}">
                      <a16:colId xmlns:a16="http://schemas.microsoft.com/office/drawing/2014/main" val="2256693401"/>
                    </a:ext>
                  </a:extLst>
                </a:gridCol>
              </a:tblGrid>
              <a:tr h="4549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Meeting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Date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Time (UTC)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32632648"/>
                  </a:ext>
                </a:extLst>
              </a:tr>
              <a:tr h="454965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SDS </a:t>
                      </a:r>
                      <a:r>
                        <a:rPr lang="en-GB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67.1</a:t>
                      </a:r>
                      <a:endParaRPr lang="en-US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Mon 25 Nov 2024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09:00-10:30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5496494"/>
                  </a:ext>
                </a:extLst>
              </a:tr>
              <a:tr h="454965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SDS </a:t>
                      </a:r>
                      <a:r>
                        <a:rPr lang="en-GB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67.2</a:t>
                      </a:r>
                      <a:endParaRPr lang="en-US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Mon 9 Dec 2024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09:00-10:30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67245191"/>
                  </a:ext>
                </a:extLst>
              </a:tr>
              <a:tr h="454965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SDS </a:t>
                      </a:r>
                      <a:r>
                        <a:rPr lang="en-GB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67.3</a:t>
                      </a:r>
                      <a:endParaRPr lang="en-US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Mon 13 Jan 2025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09:00-10:30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5807787"/>
                  </a:ext>
                </a:extLst>
              </a:tr>
              <a:tr h="454965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SDS </a:t>
                      </a:r>
                      <a:r>
                        <a:rPr lang="en-GB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67.4</a:t>
                      </a:r>
                      <a:endParaRPr lang="en-US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Mon 20 Jan 2025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09:00-10:30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1276859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3B6620A357F649AEAEAC29BCE93EBB" ma:contentTypeVersion="10" ma:contentTypeDescription="Create a new document." ma:contentTypeScope="" ma:versionID="14a08656cf1db59cdf50a3b3faa7041c">
  <xsd:schema xmlns:xsd="http://www.w3.org/2001/XMLSchema" xmlns:xs="http://www.w3.org/2001/XMLSchema" xmlns:p="http://schemas.microsoft.com/office/2006/metadata/properties" xmlns:ns3="1aeb858a-a494-4f12-b45e-5f6e944ecff6" targetNamespace="http://schemas.microsoft.com/office/2006/metadata/properties" ma:root="true" ma:fieldsID="3aa319e943713106bdf97b7de4ba6ef2" ns3:_="">
    <xsd:import namespace="1aeb858a-a494-4f12-b45e-5f6e944ecff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eb858a-a494-4f12-b45e-5f6e944ecf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A0247A-DF33-417B-9304-0193C428B8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A341D55-6205-4208-BA81-549498044FE5}">
  <ds:schemaRefs>
    <ds:schemaRef ds:uri="http://purl.org/dc/elements/1.1/"/>
    <ds:schemaRef ds:uri="http://schemas.microsoft.com/office/2006/metadata/properties"/>
    <ds:schemaRef ds:uri="http://purl.org/dc/terms/"/>
    <ds:schemaRef ds:uri="1aeb858a-a494-4f12-b45e-5f6e944ecf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0045C268-0BE3-487F-B6C0-51FD9EA2D1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eb858a-a494-4f12-b45e-5f6e944ecf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1927</TotalTime>
  <Words>184</Words>
  <Application>Microsoft Macintosh PowerPoint</Application>
  <PresentationFormat>On-screen Show (4:3)</PresentationFormat>
  <Paragraphs>41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Myriad Pro</vt:lpstr>
      <vt:lpstr>Times New Roman</vt:lpstr>
      <vt:lpstr>Office Theme</vt:lpstr>
      <vt:lpstr>SDS Status Report to TP67</vt:lpstr>
      <vt:lpstr>Summary</vt:lpstr>
      <vt:lpstr>SDS WI Status </vt:lpstr>
      <vt:lpstr>Items for Decision</vt:lpstr>
      <vt:lpstr>Conference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Juliet Offner</cp:lastModifiedBy>
  <cp:revision>677</cp:revision>
  <dcterms:created xsi:type="dcterms:W3CDTF">2012-09-11T22:52:11Z</dcterms:created>
  <dcterms:modified xsi:type="dcterms:W3CDTF">2024-11-19T08:57:32Z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pdateProcess">
    <vt:lpwstr>End</vt:lpwstr>
  </property>
  <property fmtid="{D5CDD505-2E9C-101B-9397-08002B2CF9AE}" pid="3" name="ContentTypeId">
    <vt:lpwstr>0x010100A93B6620A357F649AEAEAC29BCE93EBB</vt:lpwstr>
  </property>
  <property fmtid="{D5CDD505-2E9C-101B-9397-08002B2CF9AE}" pid="4" name="MSIP_Label_55339bf0-f345-473a-9ec8-6ca7c8197055_Enabled">
    <vt:lpwstr>true</vt:lpwstr>
  </property>
  <property fmtid="{D5CDD505-2E9C-101B-9397-08002B2CF9AE}" pid="5" name="MSIP_Label_55339bf0-f345-473a-9ec8-6ca7c8197055_SetDate">
    <vt:lpwstr>2022-09-30T14:48:47Z</vt:lpwstr>
  </property>
  <property fmtid="{D5CDD505-2E9C-101B-9397-08002B2CF9AE}" pid="6" name="MSIP_Label_55339bf0-f345-473a-9ec8-6ca7c8197055_Method">
    <vt:lpwstr>Privileged</vt:lpwstr>
  </property>
  <property fmtid="{D5CDD505-2E9C-101B-9397-08002B2CF9AE}" pid="7" name="MSIP_Label_55339bf0-f345-473a-9ec8-6ca7c8197055_Name">
    <vt:lpwstr>OFFEN</vt:lpwstr>
  </property>
  <property fmtid="{D5CDD505-2E9C-101B-9397-08002B2CF9AE}" pid="8" name="MSIP_Label_55339bf0-f345-473a-9ec8-6ca7c8197055_SiteId">
    <vt:lpwstr>d313b56f-f400-44d3-8403-4b468b3d8ded</vt:lpwstr>
  </property>
  <property fmtid="{D5CDD505-2E9C-101B-9397-08002B2CF9AE}" pid="9" name="MSIP_Label_55339bf0-f345-473a-9ec8-6ca7c8197055_ActionId">
    <vt:lpwstr>5ebe2406-7c83-4b26-bbc4-24229ee44001</vt:lpwstr>
  </property>
  <property fmtid="{D5CDD505-2E9C-101B-9397-08002B2CF9AE}" pid="10" name="MSIP_Label_55339bf0-f345-473a-9ec8-6ca7c8197055_ContentBits">
    <vt:lpwstr>0</vt:lpwstr>
  </property>
</Properties>
</file>