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A0A7FA-1F53-4D8D-BB3D-A26CBB70E873}" v="1" dt="2024-11-19T11:31:36.7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35" d="100"/>
          <a:sy n="35" d="100"/>
        </p:scale>
        <p:origin x="9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 Flynn" userId="664729f4-1250-46a5-879d-3bdcd89d87bc" providerId="ADAL" clId="{B4A0A7FA-1F53-4D8D-BB3D-A26CBB70E873}"/>
    <pc:docChg chg="custSel modSld">
      <pc:chgData name="Bob Flynn" userId="664729f4-1250-46a5-879d-3bdcd89d87bc" providerId="ADAL" clId="{B4A0A7FA-1F53-4D8D-BB3D-A26CBB70E873}" dt="2024-11-19T12:09:44.790" v="175" actId="20577"/>
      <pc:docMkLst>
        <pc:docMk/>
      </pc:docMkLst>
      <pc:sldChg chg="modSp mod">
        <pc:chgData name="Bob Flynn" userId="664729f4-1250-46a5-879d-3bdcd89d87bc" providerId="ADAL" clId="{B4A0A7FA-1F53-4D8D-BB3D-A26CBB70E873}" dt="2024-11-19T12:09:44.790" v="175" actId="20577"/>
        <pc:sldMkLst>
          <pc:docMk/>
          <pc:sldMk cId="1765449736" sldId="256"/>
        </pc:sldMkLst>
        <pc:spChg chg="mod">
          <ac:chgData name="Bob Flynn" userId="664729f4-1250-46a5-879d-3bdcd89d87bc" providerId="ADAL" clId="{B4A0A7FA-1F53-4D8D-BB3D-A26CBB70E873}" dt="2024-11-19T11:25:29.535" v="19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B4A0A7FA-1F53-4D8D-BB3D-A26CBB70E873}" dt="2024-11-19T12:09:44.790" v="175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B4A0A7FA-1F53-4D8D-BB3D-A26CBB70E873}" dt="2024-11-19T11:25:55.608" v="25" actId="20577"/>
        <pc:sldMkLst>
          <pc:docMk/>
          <pc:sldMk cId="2278966715" sldId="262"/>
        </pc:sldMkLst>
        <pc:graphicFrameChg chg="modGraphic">
          <ac:chgData name="Bob Flynn" userId="664729f4-1250-46a5-879d-3bdcd89d87bc" providerId="ADAL" clId="{B4A0A7FA-1F53-4D8D-BB3D-A26CBB70E873}" dt="2024-11-19T11:25:55.608" v="25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delSp modSp mod">
        <pc:chgData name="Bob Flynn" userId="664729f4-1250-46a5-879d-3bdcd89d87bc" providerId="ADAL" clId="{B4A0A7FA-1F53-4D8D-BB3D-A26CBB70E873}" dt="2024-11-19T11:31:40.524" v="168" actId="478"/>
        <pc:sldMkLst>
          <pc:docMk/>
          <pc:sldMk cId="44548526" sldId="264"/>
        </pc:sldMkLst>
        <pc:spChg chg="mod">
          <ac:chgData name="Bob Flynn" userId="664729f4-1250-46a5-879d-3bdcd89d87bc" providerId="ADAL" clId="{B4A0A7FA-1F53-4D8D-BB3D-A26CBB70E873}" dt="2024-11-19T11:31:16.313" v="167" actId="14100"/>
          <ac:spMkLst>
            <pc:docMk/>
            <pc:sldMk cId="44548526" sldId="264"/>
            <ac:spMk id="3" creationId="{00000000-0000-0000-0000-000000000000}"/>
          </ac:spMkLst>
        </pc:spChg>
        <pc:graphicFrameChg chg="del">
          <ac:chgData name="Bob Flynn" userId="664729f4-1250-46a5-879d-3bdcd89d87bc" providerId="ADAL" clId="{B4A0A7FA-1F53-4D8D-BB3D-A26CBB70E873}" dt="2024-11-19T11:31:40.524" v="168" actId="478"/>
          <ac:graphicFrameMkLst>
            <pc:docMk/>
            <pc:sldMk cId="44548526" sldId="264"/>
            <ac:graphicFrameMk id="4" creationId="{7B1DF01E-F402-6C38-007E-410D24E88A26}"/>
          </ac:graphicFrameMkLst>
        </pc:graphicFrameChg>
      </pc:sldChg>
      <pc:sldChg chg="modSp mod">
        <pc:chgData name="Bob Flynn" userId="664729f4-1250-46a5-879d-3bdcd89d87bc" providerId="ADAL" clId="{B4A0A7FA-1F53-4D8D-BB3D-A26CBB70E873}" dt="2024-11-19T11:27:06.077" v="34" actId="6549"/>
        <pc:sldMkLst>
          <pc:docMk/>
          <pc:sldMk cId="642484664" sldId="266"/>
        </pc:sldMkLst>
        <pc:spChg chg="mod">
          <ac:chgData name="Bob Flynn" userId="664729f4-1250-46a5-879d-3bdcd89d87bc" providerId="ADAL" clId="{B4A0A7FA-1F53-4D8D-BB3D-A26CBB70E873}" dt="2024-11-19T11:27:06.077" v="34" actId="6549"/>
          <ac:spMkLst>
            <pc:docMk/>
            <pc:sldMk cId="642484664" sldId="266"/>
            <ac:spMk id="3" creationId="{00000000-0000-0000-0000-000000000000}"/>
          </ac:spMkLst>
        </pc:spChg>
      </pc:sldChg>
    </pc:docChg>
  </pc:docChgLst>
  <pc:docChgLst>
    <pc:chgData name="Bob Flynn" userId="664729f4-1250-46a5-879d-3bdcd89d87bc" providerId="ADAL" clId="{FCB9A34F-0DA0-4930-B313-C9C33868BF72}"/>
    <pc:docChg chg="custSel modSld">
      <pc:chgData name="Bob Flynn" userId="664729f4-1250-46a5-879d-3bdcd89d87bc" providerId="ADAL" clId="{FCB9A34F-0DA0-4930-B313-C9C33868BF72}" dt="2024-09-13T11:55:26.571" v="304" actId="20577"/>
      <pc:docMkLst>
        <pc:docMk/>
      </pc:docMkLst>
      <pc:sldChg chg="modSp mod">
        <pc:chgData name="Bob Flynn" userId="664729f4-1250-46a5-879d-3bdcd89d87bc" providerId="ADAL" clId="{FCB9A34F-0DA0-4930-B313-C9C33868BF72}" dt="2024-09-13T10:16:38.999" v="299" actId="20577"/>
        <pc:sldMkLst>
          <pc:docMk/>
          <pc:sldMk cId="1765449736" sldId="256"/>
        </pc:sldMkLst>
        <pc:spChg chg="mod">
          <ac:chgData name="Bob Flynn" userId="664729f4-1250-46a5-879d-3bdcd89d87bc" providerId="ADAL" clId="{FCB9A34F-0DA0-4930-B313-C9C33868BF72}" dt="2024-09-13T08:55:21.332" v="1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FCB9A34F-0DA0-4930-B313-C9C33868BF72}" dt="2024-09-13T10:16:38.999" v="299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FCB9A34F-0DA0-4930-B313-C9C33868BF72}" dt="2024-09-13T08:56:14.915" v="25" actId="20577"/>
        <pc:sldMkLst>
          <pc:docMk/>
          <pc:sldMk cId="2278966715" sldId="262"/>
        </pc:sldMkLst>
        <pc:graphicFrameChg chg="modGraphic">
          <ac:chgData name="Bob Flynn" userId="664729f4-1250-46a5-879d-3bdcd89d87bc" providerId="ADAL" clId="{FCB9A34F-0DA0-4930-B313-C9C33868BF72}" dt="2024-09-13T08:56:14.915" v="25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Bob Flynn" userId="664729f4-1250-46a5-879d-3bdcd89d87bc" providerId="ADAL" clId="{FCB9A34F-0DA0-4930-B313-C9C33868BF72}" dt="2024-09-13T08:58:47.771" v="180" actId="20577"/>
        <pc:sldMkLst>
          <pc:docMk/>
          <pc:sldMk cId="44548526" sldId="264"/>
        </pc:sldMkLst>
        <pc:spChg chg="mod">
          <ac:chgData name="Bob Flynn" userId="664729f4-1250-46a5-879d-3bdcd89d87bc" providerId="ADAL" clId="{FCB9A34F-0DA0-4930-B313-C9C33868BF72}" dt="2024-09-13T08:58:47.771" v="180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FCB9A34F-0DA0-4930-B313-C9C33868BF72}" dt="2024-09-13T11:55:26.571" v="304" actId="20577"/>
        <pc:sldMkLst>
          <pc:docMk/>
          <pc:sldMk cId="642484664" sldId="266"/>
        </pc:sldMkLst>
        <pc:spChg chg="mod">
          <ac:chgData name="Bob Flynn" userId="664729f4-1250-46a5-879d-3bdcd89d87bc" providerId="ADAL" clId="{FCB9A34F-0DA0-4930-B313-C9C33868BF72}" dt="2024-09-13T11:55:26.571" v="304" actId="20577"/>
          <ac:spMkLst>
            <pc:docMk/>
            <pc:sldMk cId="642484664" sldId="266"/>
            <ac:spMk id="3" creationId="{00000000-0000-0000-0000-000000000000}"/>
          </ac:spMkLst>
        </pc:spChg>
      </pc:sldChg>
    </pc:docChg>
  </pc:docChgLst>
  <pc:docChgLst>
    <pc:chgData name="Bob Flynn" userId="664729f4-1250-46a5-879d-3bdcd89d87bc" providerId="ADAL" clId="{44D78BD8-BED5-4CE3-875F-A0821EA618EB}"/>
    <pc:docChg chg="custSel modSld">
      <pc:chgData name="Bob Flynn" userId="664729f4-1250-46a5-879d-3bdcd89d87bc" providerId="ADAL" clId="{44D78BD8-BED5-4CE3-875F-A0821EA618EB}" dt="2024-06-28T10:52:27.257" v="144"/>
      <pc:docMkLst>
        <pc:docMk/>
      </pc:docMkLst>
      <pc:sldChg chg="modSp mod">
        <pc:chgData name="Bob Flynn" userId="664729f4-1250-46a5-879d-3bdcd89d87bc" providerId="ADAL" clId="{44D78BD8-BED5-4CE3-875F-A0821EA618EB}" dt="2024-06-28T10:52:27.257" v="144"/>
        <pc:sldMkLst>
          <pc:docMk/>
          <pc:sldMk cId="1765449736" sldId="256"/>
        </pc:sldMkLst>
        <pc:spChg chg="mod">
          <ac:chgData name="Bob Flynn" userId="664729f4-1250-46a5-879d-3bdcd89d87bc" providerId="ADAL" clId="{44D78BD8-BED5-4CE3-875F-A0821EA618EB}" dt="2024-06-27T12:10:49.599" v="15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44D78BD8-BED5-4CE3-875F-A0821EA618EB}" dt="2024-06-28T10:52:27.257" v="144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44D78BD8-BED5-4CE3-875F-A0821EA618EB}" dt="2024-06-27T12:11:27.594" v="21" actId="20577"/>
        <pc:sldMkLst>
          <pc:docMk/>
          <pc:sldMk cId="2278966715" sldId="262"/>
        </pc:sldMkLst>
        <pc:spChg chg="mod">
          <ac:chgData name="Bob Flynn" userId="664729f4-1250-46a5-879d-3bdcd89d87bc" providerId="ADAL" clId="{44D78BD8-BED5-4CE3-875F-A0821EA618EB}" dt="2024-06-27T12:10:59.192" v="17" actId="20577"/>
          <ac:spMkLst>
            <pc:docMk/>
            <pc:sldMk cId="2278966715" sldId="262"/>
            <ac:spMk id="3" creationId="{00000000-0000-0000-0000-000000000000}"/>
          </ac:spMkLst>
        </pc:spChg>
        <pc:graphicFrameChg chg="modGraphic">
          <ac:chgData name="Bob Flynn" userId="664729f4-1250-46a5-879d-3bdcd89d87bc" providerId="ADAL" clId="{44D78BD8-BED5-4CE3-875F-A0821EA618EB}" dt="2024-06-27T12:11:27.594" v="21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Bob Flynn" userId="664729f4-1250-46a5-879d-3bdcd89d87bc" providerId="ADAL" clId="{44D78BD8-BED5-4CE3-875F-A0821EA618EB}" dt="2024-06-27T12:12:40.096" v="92" actId="20577"/>
        <pc:sldMkLst>
          <pc:docMk/>
          <pc:sldMk cId="44548526" sldId="264"/>
        </pc:sldMkLst>
        <pc:spChg chg="mod">
          <ac:chgData name="Bob Flynn" userId="664729f4-1250-46a5-879d-3bdcd89d87bc" providerId="ADAL" clId="{44D78BD8-BED5-4CE3-875F-A0821EA618EB}" dt="2024-06-27T12:12:40.096" v="92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44D78BD8-BED5-4CE3-875F-A0821EA618EB}" dt="2024-06-27T12:18:56.710" v="143" actId="20577"/>
        <pc:sldMkLst>
          <pc:docMk/>
          <pc:sldMk cId="642484664" sldId="266"/>
        </pc:sldMkLst>
        <pc:spChg chg="mod">
          <ac:chgData name="Bob Flynn" userId="664729f4-1250-46a5-879d-3bdcd89d87bc" providerId="ADAL" clId="{44D78BD8-BED5-4CE3-875F-A0821EA618EB}" dt="2024-06-27T12:18:56.710" v="143" actId="20577"/>
          <ac:spMkLst>
            <pc:docMk/>
            <pc:sldMk cId="642484664" sldId="26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44D78BD8-BED5-4CE3-875F-A0821EA618EB}" dt="2024-06-27T12:13:08.295" v="96" actId="20577"/>
        <pc:sldMkLst>
          <pc:docMk/>
          <pc:sldMk cId="2434168971" sldId="271"/>
        </pc:sldMkLst>
        <pc:spChg chg="mod">
          <ac:chgData name="Bob Flynn" userId="664729f4-1250-46a5-879d-3bdcd89d87bc" providerId="ADAL" clId="{44D78BD8-BED5-4CE3-875F-A0821EA618EB}" dt="2024-06-27T12:13:08.295" v="96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10315375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anmar Text" panose="020B0502040204020203" pitchFamily="34" charset="0"/>
          <a:ea typeface="+mj-ea"/>
          <a:cs typeface="Myanmar Text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WG3 TDE67</a:t>
            </a:r>
            <a:b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</a:br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Status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399808"/>
            <a:ext cx="10173628" cy="2387600"/>
          </a:xfrm>
        </p:spPr>
        <p:txBody>
          <a:bodyPr>
            <a:normAutofit/>
          </a:bodyPr>
          <a:lstStyle/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Group: TDE</a:t>
            </a: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Source: TDE WG Chair, Bob Flynn, Exacta GSS</a:t>
            </a: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	  TDE WG Vice-chair, Sherzod Elamanov,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SyncTechno</a:t>
            </a:r>
            <a:endParaRPr lang="en-US" altLang="ko-KR" dirty="0">
              <a:latin typeface="Myanmar Text" panose="020B0502040204020203" pitchFamily="34" charset="0"/>
              <a:cs typeface="Myanmar Text" panose="020B0502040204020203" pitchFamily="34" charset="0"/>
            </a:endParaRPr>
          </a:p>
          <a:p>
            <a:pPr algn="l"/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Meeting Date: 2024-11-11 to 2024-11-15</a:t>
            </a:r>
          </a:p>
          <a:p>
            <a:pPr algn="l"/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Doc#: TP-2024-0098R01-TDE_status_report_to_TP67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Summary</a:t>
            </a:r>
            <a:endParaRPr lang="ko-KR" altLang="en-US" dirty="0">
              <a:latin typeface="Myanmar Text" panose="020B0502040204020203" pitchFamily="34" charset="0"/>
              <a:cs typeface="Myanmar Text" panose="020B0502040204020203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2359624"/>
          </a:xfrm>
        </p:spPr>
        <p:txBody>
          <a:bodyPr>
            <a:normAutofit/>
          </a:bodyPr>
          <a:lstStyle/>
          <a:p>
            <a:r>
              <a:rPr lang="en-US" altLang="ko-KR" dirty="0"/>
              <a:t>WG3 Objectives for TDE65</a:t>
            </a:r>
          </a:p>
          <a:p>
            <a:pPr lvl="1"/>
            <a:r>
              <a:rPr lang="en-US" altLang="ko-KR" dirty="0"/>
              <a:t>Agree on baseline TSs/TRs</a:t>
            </a:r>
          </a:p>
          <a:p>
            <a:pPr lvl="1"/>
            <a:r>
              <a:rPr lang="en-US" altLang="ko-KR" dirty="0"/>
              <a:t>Handle input contributions</a:t>
            </a:r>
          </a:p>
          <a:p>
            <a:pPr lvl="1"/>
            <a:r>
              <a:rPr lang="en-US" altLang="ko-KR" dirty="0"/>
              <a:t>Schedule the next meetings</a:t>
            </a:r>
          </a:p>
          <a:p>
            <a:r>
              <a:rPr lang="en-US" altLang="ko-KR" dirty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0107705"/>
              </p:ext>
            </p:extLst>
          </p:nvPr>
        </p:nvGraphicFramePr>
        <p:xfrm>
          <a:off x="784653" y="4149331"/>
          <a:ext cx="10622694" cy="198755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TP#66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TP#67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WI-0086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Specifications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43196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API guide Release 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Interoperability testing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1129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Developers guide series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2150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Maintenance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347685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WI-0111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Architecture Icons </a:t>
                      </a:r>
                    </a:p>
                  </a:txBody>
                  <a:tcPr marL="73025" marR="73025" marT="18415" marB="18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R5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422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6"/>
            <a:ext cx="9395900" cy="5063613"/>
          </a:xfrm>
        </p:spPr>
        <p:txBody>
          <a:bodyPr>
            <a:normAutofit/>
          </a:bodyPr>
          <a:lstStyle/>
          <a:p>
            <a:r>
              <a:rPr lang="en-US" altLang="ko-KR" dirty="0"/>
              <a:t>TDE had 3 sessions in TP67</a:t>
            </a:r>
          </a:p>
          <a:p>
            <a:r>
              <a:rPr lang="en-US" altLang="ko-KR" dirty="0"/>
              <a:t>Markdown procedure</a:t>
            </a:r>
          </a:p>
          <a:p>
            <a:pPr lvl="1"/>
            <a:r>
              <a:rPr lang="en-US" altLang="ko-KR" dirty="0"/>
              <a:t>Continued progress and enhancements from Andreas and Miguel</a:t>
            </a:r>
          </a:p>
          <a:p>
            <a:r>
              <a:rPr lang="en-US" altLang="ko-KR" dirty="0"/>
              <a:t>Discussion of Hackathon</a:t>
            </a:r>
          </a:p>
          <a:p>
            <a:pPr lvl="1"/>
            <a:r>
              <a:rPr lang="en-US" altLang="ko-KR" dirty="0"/>
              <a:t>Started on 14 Oct</a:t>
            </a:r>
          </a:p>
          <a:p>
            <a:pPr lvl="2"/>
            <a:r>
              <a:rPr lang="en-US" altLang="ko-KR" dirty="0"/>
              <a:t>14 teams</a:t>
            </a:r>
          </a:p>
          <a:p>
            <a:pPr lvl="2"/>
            <a:r>
              <a:rPr lang="en-US" altLang="ko-KR" dirty="0"/>
              <a:t>5 countries</a:t>
            </a:r>
          </a:p>
          <a:p>
            <a:pPr lvl="2"/>
            <a:r>
              <a:rPr lang="en-US" altLang="ko-KR" dirty="0"/>
              <a:t>Over 50 participants</a:t>
            </a:r>
          </a:p>
          <a:p>
            <a:pPr lvl="1"/>
            <a:r>
              <a:rPr lang="en-US" altLang="ko-KR" dirty="0"/>
              <a:t>Deliverables on 6 December</a:t>
            </a:r>
          </a:p>
          <a:p>
            <a:pPr lvl="1"/>
            <a:r>
              <a:rPr lang="en-US" altLang="ko-KR" dirty="0"/>
              <a:t>Award Ceremony on 13 December</a:t>
            </a:r>
          </a:p>
          <a:p>
            <a:r>
              <a:rPr lang="en-US" altLang="ko-KR" dirty="0"/>
              <a:t>Discussion of Icon usage in oneM2M</a:t>
            </a:r>
          </a:p>
          <a:p>
            <a:pPr marL="0" indent="0">
              <a:buNone/>
            </a:pPr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/>
              <a:t>CR packs for approval</a:t>
            </a:r>
          </a:p>
          <a:p>
            <a:pPr lvl="1"/>
            <a:r>
              <a:rPr lang="en-US" altLang="ko-KR" dirty="0"/>
              <a:t>None</a:t>
            </a:r>
            <a:endParaRPr lang="pt-BR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1403214" cy="4351338"/>
          </a:xfrm>
        </p:spPr>
        <p:txBody>
          <a:bodyPr>
            <a:normAutofit/>
          </a:bodyPr>
          <a:lstStyle/>
          <a:p>
            <a:r>
              <a:rPr lang="en-US" altLang="ko-KR" dirty="0"/>
              <a:t>Conference Calls</a:t>
            </a:r>
          </a:p>
          <a:p>
            <a:pPr marL="800100" lvl="1" indent="-342900">
              <a:spcBef>
                <a:spcPts val="600"/>
              </a:spcBef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TBD</a:t>
            </a:r>
          </a:p>
          <a:p>
            <a:pPr marL="457200" lvl="1" indent="0">
              <a:buNone/>
            </a:pPr>
            <a:endParaRPr lang="en-US" altLang="ko-KR" dirty="0"/>
          </a:p>
          <a:p>
            <a:r>
              <a:rPr lang="en-US" altLang="ko-KR" dirty="0"/>
              <a:t>TPs</a:t>
            </a:r>
          </a:p>
          <a:p>
            <a:pPr lvl="1"/>
            <a:r>
              <a:rPr lang="en-US" altLang="ko-KR" sz="1800" dirty="0">
                <a:latin typeface="Times New Roman" panose="02020603050405020304" pitchFamily="18" charset="0"/>
              </a:rPr>
              <a:t>TP#68</a:t>
            </a:r>
          </a:p>
          <a:p>
            <a:pPr lvl="1"/>
            <a:endParaRPr lang="en-US" altLang="ko-KR" sz="1800" dirty="0">
              <a:latin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sz="1800" b="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4711</TotalTime>
  <Words>213</Words>
  <Application>Microsoft Office PowerPoint</Application>
  <PresentationFormat>Widescreen</PresentationFormat>
  <Paragraphs>78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Myanmar Text</vt:lpstr>
      <vt:lpstr>Myriad Pro</vt:lpstr>
      <vt:lpstr>Myriad Pro Light</vt:lpstr>
      <vt:lpstr>Symbol</vt:lpstr>
      <vt:lpstr>Times New Roman</vt:lpstr>
      <vt:lpstr>Office Theme</vt:lpstr>
      <vt:lpstr>WG3 TDE67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Bob Flynn</cp:lastModifiedBy>
  <cp:revision>252</cp:revision>
  <dcterms:created xsi:type="dcterms:W3CDTF">2017-09-21T15:46:31Z</dcterms:created>
  <dcterms:modified xsi:type="dcterms:W3CDTF">2024-11-19T12:09:55Z</dcterms:modified>
</cp:coreProperties>
</file>