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84" r:id="rId6"/>
    <p:sldId id="323" r:id="rId7"/>
    <p:sldId id="322" r:id="rId8"/>
    <p:sldId id="32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32" autoAdjust="0"/>
    <p:restoredTop sz="96608"/>
  </p:normalViewPr>
  <p:slideViewPr>
    <p:cSldViewPr>
      <p:cViewPr>
        <p:scale>
          <a:sx n="136" d="100"/>
          <a:sy n="136" d="100"/>
        </p:scale>
        <p:origin x="160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97" d="100"/>
          <a:sy n="97" d="100"/>
        </p:scale>
        <p:origin x="4328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2/14/25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2/14/25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15D609-ACCA-0D43-BAB7-F11D0400FFEA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2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7472&amp;fromList=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ember.onem2m.org/Application/documentApp/documentinfo/?documentId=37475&amp;fromList=Y" TargetMode="External"/><Relationship Id="rId5" Type="http://schemas.openxmlformats.org/officeDocument/2006/relationships/hyperlink" Target="https://member.onem2m.org/Application/documentApp/documentinfo/?documentId=37473&amp;fromList=Y" TargetMode="External"/><Relationship Id="rId4" Type="http://schemas.openxmlformats.org/officeDocument/2006/relationships/hyperlink" Target="https://member.onem2m.org/Application/documentApp/documentinfo/?documentId=37474&amp;fromList=Y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TP68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518193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2025-02-10 to 2024-02-14</a:t>
            </a:r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81000" y="1371600"/>
            <a:ext cx="85344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>
                <a:solidFill>
                  <a:srgbClr val="C00000"/>
                </a:solidFill>
              </a:rPr>
              <a:t>14</a:t>
            </a:r>
            <a:r>
              <a:rPr lang="en-GB" altLang="en-US" sz="2400" dirty="0"/>
              <a:t> new CRs agreed for </a:t>
            </a:r>
            <a:r>
              <a:rPr lang="en-GB" altLang="en-US" sz="2400" b="1" dirty="0"/>
              <a:t>TS-0001, TS-0003, TS-0004, TS-0008 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13</a:t>
            </a:r>
            <a:r>
              <a:rPr lang="en-GB" altLang="en-US" sz="2400" dirty="0"/>
              <a:t> agreed contributions are now pending waiting for other </a:t>
            </a:r>
            <a:r>
              <a:rPr lang="en-GB" altLang="en-US" sz="2400" b="1" dirty="0"/>
              <a:t>Rel-5 </a:t>
            </a:r>
            <a:r>
              <a:rPr lang="en-GB" altLang="en-US" sz="2400" dirty="0"/>
              <a:t>specs to be started</a:t>
            </a:r>
          </a:p>
          <a:p>
            <a:r>
              <a:rPr lang="en-GB" altLang="en-US" sz="2400" dirty="0"/>
              <a:t>Continued discussion </a:t>
            </a:r>
            <a:r>
              <a:rPr lang="en-GB" altLang="en-US" sz="2400"/>
              <a:t>on TR-0077 </a:t>
            </a:r>
            <a:r>
              <a:rPr lang="en-GB" altLang="en-US" sz="2400" dirty="0"/>
              <a:t>(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Integrating NGSI-LD API) about the </a:t>
            </a:r>
            <a:r>
              <a:rPr lang="en-US" sz="2400" dirty="0">
                <a:ea typeface="Times New Roman" panose="02020603050405020304" pitchFamily="18" charset="0"/>
              </a:rPr>
              <a:t>different integration approaches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r>
              <a:rPr lang="en-GB" altLang="en-US" sz="2400" dirty="0"/>
              <a:t>121 issues currently open, 88 have been closed</a:t>
            </a:r>
          </a:p>
          <a:p>
            <a:pPr marL="0" indent="0">
              <a:buNone/>
            </a:pPr>
            <a:endParaRPr lang="en-GB" altLang="en-US" sz="2000" dirty="0"/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3FAE33-6092-D1CC-0A0E-8EB75AE599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63" y="2209800"/>
            <a:ext cx="8884503" cy="251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4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</a:t>
            </a:r>
            <a:r>
              <a:rPr lang="en-GB" sz="2400" dirty="0">
                <a:hlinkClick r:id="rId3"/>
              </a:rPr>
              <a:t>TP-2025-0010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03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6</a:t>
            </a:r>
            <a:endParaRPr lang="en-US" altLang="en-US" sz="2400" dirty="0"/>
          </a:p>
          <a:p>
            <a:r>
              <a:rPr lang="en-US" altLang="en-US" sz="2400" dirty="0"/>
              <a:t>TS-0003 – </a:t>
            </a:r>
            <a:r>
              <a:rPr lang="en-GB" sz="2400" dirty="0">
                <a:hlinkClick r:id="rId4"/>
              </a:rPr>
              <a:t>TP-2025-0012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01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3</a:t>
            </a:r>
            <a:endParaRPr lang="en-US" altLang="en-US" sz="2400" dirty="0"/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5"/>
              </a:rPr>
              <a:t>TP-2025-0011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01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3</a:t>
            </a:r>
            <a:endParaRPr lang="en-US" altLang="en-US" sz="2400" dirty="0"/>
          </a:p>
          <a:p>
            <a:r>
              <a:rPr lang="en-US" altLang="en-US" sz="2400" dirty="0"/>
              <a:t>TS-0008 – </a:t>
            </a:r>
            <a:r>
              <a:rPr lang="en-GB" sz="2400" dirty="0">
                <a:hlinkClick r:id="rId6"/>
              </a:rPr>
              <a:t>TP-2025-0013</a:t>
            </a:r>
            <a:r>
              <a:rPr lang="en-GB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01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2</a:t>
            </a: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940385"/>
              </p:ext>
            </p:extLst>
          </p:nvPr>
        </p:nvGraphicFramePr>
        <p:xfrm>
          <a:off x="1219200" y="1465684"/>
          <a:ext cx="6400800" cy="136489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68.1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24 Feb 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68.2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10 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Mar 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724519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1956</TotalTime>
  <Words>183</Words>
  <Application>Microsoft Macintosh PowerPoint</Application>
  <PresentationFormat>On-screen Show (4:3)</PresentationFormat>
  <Paragraphs>35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Times New Roman</vt:lpstr>
      <vt:lpstr>Office Theme</vt:lpstr>
      <vt:lpstr>SDS Status Report to TP68</vt:lpstr>
      <vt:lpstr>Summary</vt:lpstr>
      <vt:lpstr>SDS WI Status 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SM</cp:lastModifiedBy>
  <cp:revision>680</cp:revision>
  <dcterms:created xsi:type="dcterms:W3CDTF">2012-09-11T22:52:11Z</dcterms:created>
  <dcterms:modified xsi:type="dcterms:W3CDTF">2025-02-14T10:35:25Z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